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50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8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84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81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7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3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8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85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57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4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5" r:id="rId1"/>
    <p:sldMasterId id="2147483736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Libre Baskerville" panose="02000000000000000000" pitchFamily="2" charset="0"/>
      <p:regular r:id="rId13"/>
      <p:bold r:id="rId14"/>
      <p:italic r:id="rId15"/>
      <p:boldItalic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Roboto Medium" panose="02000000000000000000" pitchFamily="2" charset="0"/>
      <p:regular r:id="rId21"/>
      <p:bold r:id="rId22"/>
      <p:italic r:id="rId23"/>
      <p:boldItalic r:id="rId24"/>
    </p:embeddedFont>
    <p:embeddedFont>
      <p:font typeface="Urbanist" panose="020B0604020202020204" charset="0"/>
      <p:regular r:id="rId25"/>
      <p:bold r:id="rId26"/>
      <p:italic r:id="rId27"/>
      <p:boldItalic r:id="rId28"/>
    </p:embeddedFont>
    <p:embeddedFont>
      <p:font typeface="Urbanist Medium" panose="020B0604020202020204" charset="0"/>
      <p:regular r:id="rId29"/>
      <p:bold r:id="rId30"/>
      <p:italic r:id="rId31"/>
      <p:boldItalic r:id="rId32"/>
    </p:embeddedFont>
    <p:embeddedFont>
      <p:font typeface="Urbanist SemiBold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4CF939-5647-4E8B-82E2-C7EFC8211EAC}">
  <a:tblStyle styleId="{A24CF939-5647-4E8B-82E2-C7EFC8211E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>
      <p:cViewPr varScale="1">
        <p:scale>
          <a:sx n="156" d="100"/>
          <a:sy n="156" d="100"/>
        </p:scale>
        <p:origin x="60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heme" Target="theme/theme1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da34b635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3da34b635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da34b6354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da34b6354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da34b6354c_0_1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3da34b6354c_0_10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da34b6354c_0_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da34b6354c_0_1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3da34b6354c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3da34b6354c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d47a40c8d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3d47a40c8d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da34b6354c_0_1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da34b6354c_0_1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da34b6354c_0_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da34b6354c_0_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da34b6354c_0_2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da34b6354c_0_2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7" name="Google Shape;97;p19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20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9" name="Google Shape;109;p20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>
            <a:spLocks noGrp="1"/>
          </p:cNvSpPr>
          <p:nvPr>
            <p:ph type="pic" idx="2"/>
          </p:nvPr>
        </p:nvSpPr>
        <p:spPr>
          <a:xfrm>
            <a:off x="125700" y="125600"/>
            <a:ext cx="8892900" cy="245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125700" y="2649900"/>
            <a:ext cx="5705400" cy="11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6502400" y="2649900"/>
            <a:ext cx="25161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3"/>
          </p:nvPr>
        </p:nvSpPr>
        <p:spPr>
          <a:xfrm>
            <a:off x="122125" y="4701375"/>
            <a:ext cx="2394900" cy="3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4"/>
          </p:nvPr>
        </p:nvSpPr>
        <p:spPr>
          <a:xfrm>
            <a:off x="6628100" y="4701375"/>
            <a:ext cx="2390100" cy="3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/>
          <p:nvPr/>
        </p:nvSpPr>
        <p:spPr>
          <a:xfrm>
            <a:off x="7921775" y="3008400"/>
            <a:ext cx="124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ksheet">
  <p:cSld name="SECTION_HEADER_1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1" name="Google Shape;141;p24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" name="Google Shape;142;p24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3314100" cy="5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3"/>
          </p:nvPr>
        </p:nvSpPr>
        <p:spPr>
          <a:xfrm>
            <a:off x="5831600" y="236604"/>
            <a:ext cx="31872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6" name="Google Shape;146;p24"/>
          <p:cNvSpPr>
            <a:spLocks noGrp="1"/>
          </p:cNvSpPr>
          <p:nvPr>
            <p:ph type="pic" idx="4"/>
          </p:nvPr>
        </p:nvSpPr>
        <p:spPr>
          <a:xfrm>
            <a:off x="251400" y="2828798"/>
            <a:ext cx="1468500" cy="1872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47" name="Google Shape;147;p24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agenda" type="tx">
  <p:cSld name="TITLE_AND_BODY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5"/>
          <p:cNvSpPr/>
          <p:nvPr/>
        </p:nvSpPr>
        <p:spPr>
          <a:xfrm>
            <a:off x="125700" y="125597"/>
            <a:ext cx="3985500" cy="4575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5"/>
          <p:cNvSpPr/>
          <p:nvPr/>
        </p:nvSpPr>
        <p:spPr>
          <a:xfrm>
            <a:off x="4236800" y="125550"/>
            <a:ext cx="4782600" cy="457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4500950" y="349600"/>
            <a:ext cx="4254300" cy="14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4543850" y="1752125"/>
            <a:ext cx="4168500" cy="2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cxnSp>
        <p:nvCxnSpPr>
          <p:cNvPr id="154" name="Google Shape;154;p25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25"/>
          <p:cNvSpPr txBox="1">
            <a:spLocks noGrp="1"/>
          </p:cNvSpPr>
          <p:nvPr>
            <p:ph type="subTitle" idx="2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3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5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6"/>
          <p:cNvSpPr>
            <a:spLocks noGrp="1"/>
          </p:cNvSpPr>
          <p:nvPr>
            <p:ph type="pic" idx="2"/>
          </p:nvPr>
        </p:nvSpPr>
        <p:spPr>
          <a:xfrm>
            <a:off x="251400" y="2828798"/>
            <a:ext cx="1468500" cy="1872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251400" y="1670323"/>
            <a:ext cx="14685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3"/>
          </p:nvPr>
        </p:nvSpPr>
        <p:spPr>
          <a:xfrm>
            <a:off x="1845500" y="1670323"/>
            <a:ext cx="14685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title" idx="4"/>
          </p:nvPr>
        </p:nvSpPr>
        <p:spPr>
          <a:xfrm>
            <a:off x="3439600" y="1670323"/>
            <a:ext cx="14685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1"/>
          </p:nvPr>
        </p:nvSpPr>
        <p:spPr>
          <a:xfrm>
            <a:off x="251400" y="2217823"/>
            <a:ext cx="14685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ubTitle" idx="5"/>
          </p:nvPr>
        </p:nvSpPr>
        <p:spPr>
          <a:xfrm>
            <a:off x="1860124" y="2217823"/>
            <a:ext cx="14538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6"/>
          </p:nvPr>
        </p:nvSpPr>
        <p:spPr>
          <a:xfrm>
            <a:off x="3439600" y="2211623"/>
            <a:ext cx="14685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68" name="Google Shape;168;p26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9" name="Google Shape;169;p26"/>
          <p:cNvSpPr txBox="1">
            <a:spLocks noGrp="1"/>
          </p:cNvSpPr>
          <p:nvPr>
            <p:ph type="subTitle" idx="7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ubTitle" idx="8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>
            <a:spLocks noGrp="1"/>
          </p:cNvSpPr>
          <p:nvPr>
            <p:ph type="pic" idx="9"/>
          </p:nvPr>
        </p:nvSpPr>
        <p:spPr>
          <a:xfrm>
            <a:off x="1845500" y="2828798"/>
            <a:ext cx="1468500" cy="1872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72" name="Google Shape;172;p26"/>
          <p:cNvSpPr>
            <a:spLocks noGrp="1"/>
          </p:cNvSpPr>
          <p:nvPr>
            <p:ph type="pic" idx="13"/>
          </p:nvPr>
        </p:nvSpPr>
        <p:spPr>
          <a:xfrm>
            <a:off x="3439600" y="2828798"/>
            <a:ext cx="1468500" cy="1872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73" name="Google Shape;173;p26"/>
          <p:cNvSpPr>
            <a:spLocks noGrp="1"/>
          </p:cNvSpPr>
          <p:nvPr>
            <p:ph type="pic" idx="14"/>
          </p:nvPr>
        </p:nvSpPr>
        <p:spPr>
          <a:xfrm>
            <a:off x="5033700" y="2828798"/>
            <a:ext cx="1468500" cy="1872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74" name="Google Shape;174;p26"/>
          <p:cNvSpPr>
            <a:spLocks noGrp="1"/>
          </p:cNvSpPr>
          <p:nvPr>
            <p:ph type="pic" idx="15"/>
          </p:nvPr>
        </p:nvSpPr>
        <p:spPr>
          <a:xfrm>
            <a:off x="6627800" y="2828798"/>
            <a:ext cx="1468500" cy="1872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75" name="Google Shape;175;p26"/>
          <p:cNvSpPr txBox="1">
            <a:spLocks noGrp="1"/>
          </p:cNvSpPr>
          <p:nvPr>
            <p:ph type="title" idx="16"/>
          </p:nvPr>
        </p:nvSpPr>
        <p:spPr>
          <a:xfrm>
            <a:off x="5033700" y="1670323"/>
            <a:ext cx="14685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17"/>
          </p:nvPr>
        </p:nvSpPr>
        <p:spPr>
          <a:xfrm>
            <a:off x="5033700" y="2211623"/>
            <a:ext cx="14685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title" idx="18"/>
          </p:nvPr>
        </p:nvSpPr>
        <p:spPr>
          <a:xfrm>
            <a:off x="6627800" y="1670323"/>
            <a:ext cx="14685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subTitle" idx="19"/>
          </p:nvPr>
        </p:nvSpPr>
        <p:spPr>
          <a:xfrm>
            <a:off x="6627800" y="2211623"/>
            <a:ext cx="14685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title" idx="20"/>
          </p:nvPr>
        </p:nvSpPr>
        <p:spPr>
          <a:xfrm>
            <a:off x="125700" y="134475"/>
            <a:ext cx="7970700" cy="17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>
            <a:endParaRPr/>
          </a:p>
        </p:txBody>
      </p:sp>
      <p:sp>
        <p:nvSpPr>
          <p:cNvPr id="180" name="Google Shape;180;p26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ussion ">
  <p:cSld name="TITLE_ONLY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4" name="Google Shape;184;p27"/>
          <p:cNvCxnSpPr/>
          <p:nvPr/>
        </p:nvCxnSpPr>
        <p:spPr>
          <a:xfrm>
            <a:off x="-27475" y="2390175"/>
            <a:ext cx="9251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27"/>
          <p:cNvCxnSpPr/>
          <p:nvPr/>
        </p:nvCxnSpPr>
        <p:spPr>
          <a:xfrm>
            <a:off x="4570800" y="-10350"/>
            <a:ext cx="0" cy="4834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" name="Google Shape;186;p27"/>
          <p:cNvSpPr txBox="1">
            <a:spLocks noGrp="1"/>
          </p:cNvSpPr>
          <p:nvPr>
            <p:ph type="subTitle" idx="1"/>
          </p:nvPr>
        </p:nvSpPr>
        <p:spPr>
          <a:xfrm>
            <a:off x="125700" y="125600"/>
            <a:ext cx="21405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2"/>
          </p:nvPr>
        </p:nvSpPr>
        <p:spPr>
          <a:xfrm>
            <a:off x="6875400" y="125600"/>
            <a:ext cx="21438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3"/>
          </p:nvPr>
        </p:nvSpPr>
        <p:spPr>
          <a:xfrm>
            <a:off x="6875400" y="4383975"/>
            <a:ext cx="21438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subTitle" idx="4"/>
          </p:nvPr>
        </p:nvSpPr>
        <p:spPr>
          <a:xfrm>
            <a:off x="125700" y="4383975"/>
            <a:ext cx="21405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90" name="Google Shape;190;p27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7"/>
          <p:cNvSpPr txBox="1">
            <a:spLocks noGrp="1"/>
          </p:cNvSpPr>
          <p:nvPr>
            <p:ph type="subTitle" idx="5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ussion">
  <p:cSld name="TITLE_ONLY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/>
          <p:nvPr/>
        </p:nvSpPr>
        <p:spPr>
          <a:xfrm>
            <a:off x="4572000" y="2411100"/>
            <a:ext cx="4572000" cy="273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8"/>
          <p:cNvSpPr/>
          <p:nvPr/>
        </p:nvSpPr>
        <p:spPr>
          <a:xfrm>
            <a:off x="0" y="2411100"/>
            <a:ext cx="4572000" cy="273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4572000" y="0"/>
            <a:ext cx="4572000" cy="24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0" y="0"/>
            <a:ext cx="4572000" cy="241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1"/>
          </p:nvPr>
        </p:nvSpPr>
        <p:spPr>
          <a:xfrm>
            <a:off x="125700" y="125600"/>
            <a:ext cx="21405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2"/>
          </p:nvPr>
        </p:nvSpPr>
        <p:spPr>
          <a:xfrm>
            <a:off x="6875400" y="125600"/>
            <a:ext cx="21438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3"/>
          </p:nvPr>
        </p:nvSpPr>
        <p:spPr>
          <a:xfrm>
            <a:off x="6875400" y="4383975"/>
            <a:ext cx="21438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4"/>
          </p:nvPr>
        </p:nvSpPr>
        <p:spPr>
          <a:xfrm>
            <a:off x="125700" y="4383975"/>
            <a:ext cx="21405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205" name="Google Shape;205;p28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" name="Google Shape;206;p28"/>
          <p:cNvSpPr txBox="1">
            <a:spLocks noGrp="1"/>
          </p:cNvSpPr>
          <p:nvPr>
            <p:ph type="subTitle" idx="5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subTitle" idx="6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8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ure Input">
  <p:cSld name="ONE_COLUMN_TEXT">
    <p:bg>
      <p:bgPr>
        <a:solidFill>
          <a:schemeClr val="dk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251400" y="1680400"/>
            <a:ext cx="1468500" cy="3021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1845500" y="1680400"/>
            <a:ext cx="1468500" cy="3021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3439600" y="1680400"/>
            <a:ext cx="1468500" cy="302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86421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1"/>
          </p:nvPr>
        </p:nvSpPr>
        <p:spPr>
          <a:xfrm>
            <a:off x="323978" y="2596823"/>
            <a:ext cx="1323000" cy="18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body" idx="2"/>
          </p:nvPr>
        </p:nvSpPr>
        <p:spPr>
          <a:xfrm>
            <a:off x="1918085" y="2596782"/>
            <a:ext cx="1323300" cy="18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body" idx="3"/>
          </p:nvPr>
        </p:nvSpPr>
        <p:spPr>
          <a:xfrm>
            <a:off x="3512185" y="2596890"/>
            <a:ext cx="1323300" cy="18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4"/>
          </p:nvPr>
        </p:nvSpPr>
        <p:spPr>
          <a:xfrm>
            <a:off x="490551" y="1735531"/>
            <a:ext cx="990000" cy="4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subTitle" idx="5"/>
          </p:nvPr>
        </p:nvSpPr>
        <p:spPr>
          <a:xfrm>
            <a:off x="2084677" y="1742395"/>
            <a:ext cx="990000" cy="4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6"/>
          </p:nvPr>
        </p:nvSpPr>
        <p:spPr>
          <a:xfrm>
            <a:off x="3678777" y="1742612"/>
            <a:ext cx="990000" cy="4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cxnSp>
        <p:nvCxnSpPr>
          <p:cNvPr id="222" name="Google Shape;222;p29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3" name="Google Shape;223;p29"/>
          <p:cNvSpPr txBox="1">
            <a:spLocks noGrp="1"/>
          </p:cNvSpPr>
          <p:nvPr>
            <p:ph type="subTitle" idx="7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subTitle" idx="8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 Stop Continue">
  <p:cSld name="ONE_COLUMN_TEXT_1_1"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30"/>
          <p:cNvSpPr/>
          <p:nvPr/>
        </p:nvSpPr>
        <p:spPr>
          <a:xfrm>
            <a:off x="4782500" y="317550"/>
            <a:ext cx="4111200" cy="1371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0"/>
          <p:cNvSpPr/>
          <p:nvPr/>
        </p:nvSpPr>
        <p:spPr>
          <a:xfrm>
            <a:off x="4782500" y="1814413"/>
            <a:ext cx="4111200" cy="1371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4782500" y="3320750"/>
            <a:ext cx="4111200" cy="138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2" name="Google Shape;232;p30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3" name="Google Shape;233;p30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3"/>
          </p:nvPr>
        </p:nvSpPr>
        <p:spPr>
          <a:xfrm>
            <a:off x="5033900" y="317600"/>
            <a:ext cx="3601200" cy="13716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body" idx="4"/>
          </p:nvPr>
        </p:nvSpPr>
        <p:spPr>
          <a:xfrm>
            <a:off x="5033900" y="1819175"/>
            <a:ext cx="3601200" cy="13716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body" idx="5"/>
          </p:nvPr>
        </p:nvSpPr>
        <p:spPr>
          <a:xfrm>
            <a:off x="5033900" y="3320750"/>
            <a:ext cx="3601200" cy="13806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30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30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eps">
  <p:cSld name="ONE_COLUMN_TEXT_1_1_1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125700" y="134475"/>
            <a:ext cx="2517000" cy="17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>
            <a:endParaRPr/>
          </a:p>
        </p:txBody>
      </p:sp>
      <p:sp>
        <p:nvSpPr>
          <p:cNvPr id="242" name="Google Shape;242;p31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3" name="Google Shape;243;p31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" name="Google Shape;244;p31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1"/>
          <p:cNvSpPr/>
          <p:nvPr/>
        </p:nvSpPr>
        <p:spPr>
          <a:xfrm>
            <a:off x="3314045" y="288600"/>
            <a:ext cx="2391300" cy="137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1"/>
          <p:cNvSpPr/>
          <p:nvPr/>
        </p:nvSpPr>
        <p:spPr>
          <a:xfrm>
            <a:off x="3314045" y="1808910"/>
            <a:ext cx="2391300" cy="137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1"/>
          <p:cNvSpPr/>
          <p:nvPr/>
        </p:nvSpPr>
        <p:spPr>
          <a:xfrm>
            <a:off x="3314000" y="3329144"/>
            <a:ext cx="2391300" cy="137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1"/>
          <p:cNvSpPr/>
          <p:nvPr/>
        </p:nvSpPr>
        <p:spPr>
          <a:xfrm>
            <a:off x="6502495" y="288450"/>
            <a:ext cx="2391300" cy="137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1"/>
          <p:cNvSpPr/>
          <p:nvPr/>
        </p:nvSpPr>
        <p:spPr>
          <a:xfrm>
            <a:off x="6502495" y="1808760"/>
            <a:ext cx="2391300" cy="137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1"/>
          <p:cNvSpPr/>
          <p:nvPr/>
        </p:nvSpPr>
        <p:spPr>
          <a:xfrm>
            <a:off x="6502450" y="3328994"/>
            <a:ext cx="2391300" cy="1371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1"/>
          <p:cNvSpPr txBox="1"/>
          <p:nvPr/>
        </p:nvSpPr>
        <p:spPr>
          <a:xfrm>
            <a:off x="2642663" y="28860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2642663" y="180891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2642600" y="3329144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5" name="Google Shape;255;p31"/>
          <p:cNvSpPr txBox="1"/>
          <p:nvPr/>
        </p:nvSpPr>
        <p:spPr>
          <a:xfrm>
            <a:off x="5831163" y="28845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5831163" y="180876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5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5831100" y="3328994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6	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8" name="Google Shape;258;p31"/>
          <p:cNvSpPr txBox="1">
            <a:spLocks noGrp="1"/>
          </p:cNvSpPr>
          <p:nvPr>
            <p:ph type="body" idx="3"/>
          </p:nvPr>
        </p:nvSpPr>
        <p:spPr>
          <a:xfrm>
            <a:off x="3314000" y="288600"/>
            <a:ext cx="2391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31"/>
          <p:cNvSpPr txBox="1">
            <a:spLocks noGrp="1"/>
          </p:cNvSpPr>
          <p:nvPr>
            <p:ph type="body" idx="4"/>
          </p:nvPr>
        </p:nvSpPr>
        <p:spPr>
          <a:xfrm>
            <a:off x="3314050" y="1808985"/>
            <a:ext cx="2391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31"/>
          <p:cNvSpPr txBox="1">
            <a:spLocks noGrp="1"/>
          </p:cNvSpPr>
          <p:nvPr>
            <p:ph type="body" idx="5"/>
          </p:nvPr>
        </p:nvSpPr>
        <p:spPr>
          <a:xfrm>
            <a:off x="6502500" y="288300"/>
            <a:ext cx="2391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body" idx="6"/>
          </p:nvPr>
        </p:nvSpPr>
        <p:spPr>
          <a:xfrm>
            <a:off x="6502450" y="1808835"/>
            <a:ext cx="2391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body" idx="7"/>
          </p:nvPr>
        </p:nvSpPr>
        <p:spPr>
          <a:xfrm>
            <a:off x="3314000" y="3329144"/>
            <a:ext cx="2391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body" idx="8"/>
          </p:nvPr>
        </p:nvSpPr>
        <p:spPr>
          <a:xfrm>
            <a:off x="6502450" y="3328994"/>
            <a:ext cx="2391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31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31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 Summary">
  <p:cSld name="CUSTOM_7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>
            <a:spLocks noGrp="1"/>
          </p:cNvSpPr>
          <p:nvPr>
            <p:ph type="pic" idx="2"/>
          </p:nvPr>
        </p:nvSpPr>
        <p:spPr>
          <a:xfrm>
            <a:off x="3822106" y="0"/>
            <a:ext cx="532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32"/>
          <p:cNvSpPr txBox="1">
            <a:spLocks noGrp="1"/>
          </p:cNvSpPr>
          <p:nvPr>
            <p:ph type="title"/>
          </p:nvPr>
        </p:nvSpPr>
        <p:spPr>
          <a:xfrm>
            <a:off x="125700" y="134475"/>
            <a:ext cx="4111200" cy="17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>
            <a:endParaRPr/>
          </a:p>
        </p:txBody>
      </p:sp>
      <p:sp>
        <p:nvSpPr>
          <p:cNvPr id="269" name="Google Shape;269;p32"/>
          <p:cNvSpPr txBox="1">
            <a:spLocks noGrp="1"/>
          </p:cNvSpPr>
          <p:nvPr>
            <p:ph type="body" idx="1"/>
          </p:nvPr>
        </p:nvSpPr>
        <p:spPr>
          <a:xfrm>
            <a:off x="251400" y="2985775"/>
            <a:ext cx="3570900" cy="15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ne Graph">
  <p:cSld name="CUSTOM_5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33"/>
          <p:cNvSpPr txBox="1">
            <a:spLocks noGrp="1"/>
          </p:cNvSpPr>
          <p:nvPr>
            <p:ph type="subTitle" idx="1"/>
          </p:nvPr>
        </p:nvSpPr>
        <p:spPr>
          <a:xfrm>
            <a:off x="125700" y="125592"/>
            <a:ext cx="2140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3"/>
          <p:cNvSpPr txBox="1">
            <a:spLocks noGrp="1"/>
          </p:cNvSpPr>
          <p:nvPr>
            <p:ph type="body" idx="2"/>
          </p:nvPr>
        </p:nvSpPr>
        <p:spPr>
          <a:xfrm>
            <a:off x="125600" y="530600"/>
            <a:ext cx="47826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4" name="Google Shape;274;p33"/>
          <p:cNvSpPr txBox="1">
            <a:spLocks noGrp="1"/>
          </p:cNvSpPr>
          <p:nvPr>
            <p:ph type="title"/>
          </p:nvPr>
        </p:nvSpPr>
        <p:spPr>
          <a:xfrm>
            <a:off x="6355500" y="125600"/>
            <a:ext cx="2662800" cy="1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sz="7200" b="1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sz="7200" b="1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sz="7200" b="1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sz="7200" b="1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sz="7200" b="1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sz="7200" b="1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sz="7200" b="1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sz="7200" b="1"/>
            </a:lvl9pPr>
          </a:lstStyle>
          <a:p>
            <a:endParaRPr/>
          </a:p>
        </p:txBody>
      </p:sp>
      <p:cxnSp>
        <p:nvCxnSpPr>
          <p:cNvPr id="275" name="Google Shape;275;p33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33"/>
          <p:cNvSpPr txBox="1">
            <a:spLocks noGrp="1"/>
          </p:cNvSpPr>
          <p:nvPr>
            <p:ph type="subTitle" idx="3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3"/>
          <p:cNvSpPr txBox="1">
            <a:spLocks noGrp="1"/>
          </p:cNvSpPr>
          <p:nvPr>
            <p:ph type="subTitle" idx="4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3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33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xt Steps">
  <p:cSld name="CAPTION_ONLY">
    <p:bg>
      <p:bgPr>
        <a:solidFill>
          <a:schemeClr val="dk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/>
          <p:nvPr/>
        </p:nvSpPr>
        <p:spPr>
          <a:xfrm>
            <a:off x="845375" y="0"/>
            <a:ext cx="5352900" cy="4829700"/>
          </a:xfrm>
          <a:prstGeom prst="roundRect">
            <a:avLst>
              <a:gd name="adj" fmla="val 1151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03030"/>
              </a:solidFill>
            </a:endParaRPr>
          </a:p>
        </p:txBody>
      </p:sp>
      <p:sp>
        <p:nvSpPr>
          <p:cNvPr id="282" name="Google Shape;282;p34"/>
          <p:cNvSpPr/>
          <p:nvPr/>
        </p:nvSpPr>
        <p:spPr>
          <a:xfrm>
            <a:off x="0" y="0"/>
            <a:ext cx="2762400" cy="51435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03030"/>
              </a:solidFill>
            </a:endParaRPr>
          </a:p>
        </p:txBody>
      </p:sp>
      <p:sp>
        <p:nvSpPr>
          <p:cNvPr id="283" name="Google Shape;283;p3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4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23913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subTitle" idx="1"/>
          </p:nvPr>
        </p:nvSpPr>
        <p:spPr>
          <a:xfrm>
            <a:off x="2963075" y="132492"/>
            <a:ext cx="2140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4"/>
          <p:cNvSpPr txBox="1">
            <a:spLocks noGrp="1"/>
          </p:cNvSpPr>
          <p:nvPr>
            <p:ph type="subTitle" idx="2"/>
          </p:nvPr>
        </p:nvSpPr>
        <p:spPr>
          <a:xfrm>
            <a:off x="6502400" y="125600"/>
            <a:ext cx="2140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4"/>
          <p:cNvSpPr txBox="1">
            <a:spLocks noGrp="1"/>
          </p:cNvSpPr>
          <p:nvPr>
            <p:ph type="body" idx="3"/>
          </p:nvPr>
        </p:nvSpPr>
        <p:spPr>
          <a:xfrm>
            <a:off x="2963075" y="773325"/>
            <a:ext cx="2742300" cy="25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34"/>
          <p:cNvSpPr txBox="1">
            <a:spLocks noGrp="1"/>
          </p:cNvSpPr>
          <p:nvPr>
            <p:ph type="body" idx="4"/>
          </p:nvPr>
        </p:nvSpPr>
        <p:spPr>
          <a:xfrm>
            <a:off x="6502400" y="773325"/>
            <a:ext cx="2515800" cy="25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289" name="Google Shape;289;p34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34"/>
          <p:cNvSpPr txBox="1">
            <a:spLocks noGrp="1"/>
          </p:cNvSpPr>
          <p:nvPr>
            <p:ph type="subTitle" idx="5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34"/>
          <p:cNvSpPr txBox="1">
            <a:spLocks noGrp="1"/>
          </p:cNvSpPr>
          <p:nvPr>
            <p:ph type="subTitle" idx="6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3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34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 &amp; Photo">
  <p:cSld name="CUSTOM_3">
    <p:bg>
      <p:bgPr>
        <a:solidFill>
          <a:schemeClr val="dk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7" name="Google Shape;297;p35"/>
          <p:cNvSpPr/>
          <p:nvPr/>
        </p:nvSpPr>
        <p:spPr>
          <a:xfrm>
            <a:off x="125700" y="2379075"/>
            <a:ext cx="4782600" cy="2322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8" name="Google Shape;298;p35"/>
          <p:cNvSpPr>
            <a:spLocks noGrp="1"/>
          </p:cNvSpPr>
          <p:nvPr>
            <p:ph type="pic" idx="2"/>
          </p:nvPr>
        </p:nvSpPr>
        <p:spPr>
          <a:xfrm>
            <a:off x="5033900" y="125600"/>
            <a:ext cx="3984300" cy="4575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99" name="Google Shape;299;p35"/>
          <p:cNvSpPr txBox="1">
            <a:spLocks noGrp="1"/>
          </p:cNvSpPr>
          <p:nvPr>
            <p:ph type="subTitle" idx="1"/>
          </p:nvPr>
        </p:nvSpPr>
        <p:spPr>
          <a:xfrm>
            <a:off x="251400" y="2512475"/>
            <a:ext cx="2140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5"/>
          <p:cNvSpPr txBox="1">
            <a:spLocks noGrp="1"/>
          </p:cNvSpPr>
          <p:nvPr>
            <p:ph type="body" idx="3"/>
          </p:nvPr>
        </p:nvSpPr>
        <p:spPr>
          <a:xfrm>
            <a:off x="251400" y="3003175"/>
            <a:ext cx="44544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301" name="Google Shape;301;p35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35"/>
          <p:cNvSpPr txBox="1">
            <a:spLocks noGrp="1"/>
          </p:cNvSpPr>
          <p:nvPr>
            <p:ph type="subTitle" idx="4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35"/>
          <p:cNvSpPr txBox="1">
            <a:spLocks noGrp="1"/>
          </p:cNvSpPr>
          <p:nvPr>
            <p:ph type="subTitle" idx="5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3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5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 &amp; Photo">
  <p:cSld name="CUSTOM_3_1"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36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9" name="Google Shape;309;p36"/>
          <p:cNvSpPr>
            <a:spLocks noGrp="1"/>
          </p:cNvSpPr>
          <p:nvPr>
            <p:ph type="pic" idx="2"/>
          </p:nvPr>
        </p:nvSpPr>
        <p:spPr>
          <a:xfrm>
            <a:off x="5033900" y="125600"/>
            <a:ext cx="3984300" cy="4575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10" name="Google Shape;310;p36"/>
          <p:cNvSpPr txBox="1">
            <a:spLocks noGrp="1"/>
          </p:cNvSpPr>
          <p:nvPr>
            <p:ph type="subTitle" idx="1"/>
          </p:nvPr>
        </p:nvSpPr>
        <p:spPr>
          <a:xfrm>
            <a:off x="251400" y="2512475"/>
            <a:ext cx="2140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body" idx="3"/>
          </p:nvPr>
        </p:nvSpPr>
        <p:spPr>
          <a:xfrm>
            <a:off x="251400" y="3003175"/>
            <a:ext cx="44544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312" name="Google Shape;312;p36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36"/>
          <p:cNvSpPr txBox="1">
            <a:spLocks noGrp="1"/>
          </p:cNvSpPr>
          <p:nvPr>
            <p:ph type="subTitle" idx="4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6"/>
          <p:cNvSpPr txBox="1">
            <a:spLocks noGrp="1"/>
          </p:cNvSpPr>
          <p:nvPr>
            <p:ph type="subTitle" idx="5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36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 Chart">
  <p:cSld name="BIG_NUMBER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7"/>
          <p:cNvSpPr txBox="1">
            <a:spLocks noGrp="1"/>
          </p:cNvSpPr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>
            <a:endParaRPr/>
          </a:p>
        </p:txBody>
      </p:sp>
      <p:cxnSp>
        <p:nvCxnSpPr>
          <p:cNvPr id="320" name="Google Shape;320;p37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1" name="Google Shape;321;p37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7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7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7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sk Timeline">
  <p:cSld name="BIG_NUMBER_4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7" name="Google Shape;327;p38"/>
          <p:cNvCxnSpPr/>
          <p:nvPr/>
        </p:nvCxnSpPr>
        <p:spPr>
          <a:xfrm>
            <a:off x="2642715" y="16490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38"/>
          <p:cNvCxnSpPr/>
          <p:nvPr/>
        </p:nvCxnSpPr>
        <p:spPr>
          <a:xfrm>
            <a:off x="2642600" y="36611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29;p38"/>
          <p:cNvCxnSpPr/>
          <p:nvPr/>
        </p:nvCxnSpPr>
        <p:spPr>
          <a:xfrm>
            <a:off x="2642830" y="23279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38"/>
          <p:cNvCxnSpPr/>
          <p:nvPr/>
        </p:nvCxnSpPr>
        <p:spPr>
          <a:xfrm>
            <a:off x="2642830" y="30068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Google Shape;331;p38"/>
          <p:cNvCxnSpPr/>
          <p:nvPr/>
        </p:nvCxnSpPr>
        <p:spPr>
          <a:xfrm>
            <a:off x="2642830" y="43646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38"/>
          <p:cNvSpPr txBox="1">
            <a:spLocks noGrp="1"/>
          </p:cNvSpPr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>
            <a:endParaRPr/>
          </a:p>
        </p:txBody>
      </p:sp>
      <p:cxnSp>
        <p:nvCxnSpPr>
          <p:cNvPr id="333" name="Google Shape;333;p38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38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8"/>
          <p:cNvSpPr>
            <a:spLocks noGrp="1"/>
          </p:cNvSpPr>
          <p:nvPr>
            <p:ph type="pic" idx="3"/>
          </p:nvPr>
        </p:nvSpPr>
        <p:spPr>
          <a:xfrm>
            <a:off x="1942950" y="136910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7" name="Google Shape;337;p38"/>
          <p:cNvSpPr txBox="1">
            <a:spLocks noGrp="1"/>
          </p:cNvSpPr>
          <p:nvPr>
            <p:ph type="title" idx="4"/>
          </p:nvPr>
        </p:nvSpPr>
        <p:spPr>
          <a:xfrm>
            <a:off x="251400" y="1487175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8" name="Google Shape;338;p38"/>
          <p:cNvSpPr txBox="1">
            <a:spLocks noGrp="1"/>
          </p:cNvSpPr>
          <p:nvPr>
            <p:ph type="subTitle" idx="5"/>
          </p:nvPr>
        </p:nvSpPr>
        <p:spPr>
          <a:xfrm>
            <a:off x="251509" y="1663525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38"/>
          <p:cNvSpPr>
            <a:spLocks noGrp="1"/>
          </p:cNvSpPr>
          <p:nvPr>
            <p:ph type="pic" idx="6"/>
          </p:nvPr>
        </p:nvSpPr>
        <p:spPr>
          <a:xfrm>
            <a:off x="1943050" y="3402238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0" name="Google Shape;340;p38"/>
          <p:cNvSpPr txBox="1">
            <a:spLocks noGrp="1"/>
          </p:cNvSpPr>
          <p:nvPr>
            <p:ph type="title" idx="7"/>
          </p:nvPr>
        </p:nvSpPr>
        <p:spPr>
          <a:xfrm>
            <a:off x="251500" y="2163700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1" name="Google Shape;341;p38"/>
          <p:cNvSpPr txBox="1">
            <a:spLocks noGrp="1"/>
          </p:cNvSpPr>
          <p:nvPr>
            <p:ph type="subTitle" idx="8"/>
          </p:nvPr>
        </p:nvSpPr>
        <p:spPr>
          <a:xfrm>
            <a:off x="251609" y="2340050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38"/>
          <p:cNvSpPr>
            <a:spLocks noGrp="1"/>
          </p:cNvSpPr>
          <p:nvPr>
            <p:ph type="pic" idx="9"/>
          </p:nvPr>
        </p:nvSpPr>
        <p:spPr>
          <a:xfrm>
            <a:off x="1942950" y="2724525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3" name="Google Shape;343;p38"/>
          <p:cNvSpPr txBox="1">
            <a:spLocks noGrp="1"/>
          </p:cNvSpPr>
          <p:nvPr>
            <p:ph type="title" idx="13"/>
          </p:nvPr>
        </p:nvSpPr>
        <p:spPr>
          <a:xfrm>
            <a:off x="251400" y="2842600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4" name="Google Shape;344;p38"/>
          <p:cNvSpPr txBox="1">
            <a:spLocks noGrp="1"/>
          </p:cNvSpPr>
          <p:nvPr>
            <p:ph type="subTitle" idx="14"/>
          </p:nvPr>
        </p:nvSpPr>
        <p:spPr>
          <a:xfrm>
            <a:off x="251509" y="3018950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8"/>
          <p:cNvSpPr>
            <a:spLocks noGrp="1"/>
          </p:cNvSpPr>
          <p:nvPr>
            <p:ph type="pic" idx="15"/>
          </p:nvPr>
        </p:nvSpPr>
        <p:spPr>
          <a:xfrm>
            <a:off x="1942950" y="204680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6" name="Google Shape;346;p38"/>
          <p:cNvSpPr txBox="1">
            <a:spLocks noGrp="1"/>
          </p:cNvSpPr>
          <p:nvPr>
            <p:ph type="title" idx="16"/>
          </p:nvPr>
        </p:nvSpPr>
        <p:spPr>
          <a:xfrm>
            <a:off x="251400" y="3520313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7" name="Google Shape;347;p38"/>
          <p:cNvSpPr txBox="1">
            <a:spLocks noGrp="1"/>
          </p:cNvSpPr>
          <p:nvPr>
            <p:ph type="subTitle" idx="17"/>
          </p:nvPr>
        </p:nvSpPr>
        <p:spPr>
          <a:xfrm>
            <a:off x="251509" y="3696663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38"/>
          <p:cNvSpPr>
            <a:spLocks noGrp="1"/>
          </p:cNvSpPr>
          <p:nvPr>
            <p:ph type="pic" idx="18"/>
          </p:nvPr>
        </p:nvSpPr>
        <p:spPr>
          <a:xfrm>
            <a:off x="1942950" y="4079938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9" name="Google Shape;349;p38"/>
          <p:cNvSpPr txBox="1">
            <a:spLocks noGrp="1"/>
          </p:cNvSpPr>
          <p:nvPr>
            <p:ph type="title" idx="19"/>
          </p:nvPr>
        </p:nvSpPr>
        <p:spPr>
          <a:xfrm>
            <a:off x="251400" y="4198013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0" name="Google Shape;350;p38"/>
          <p:cNvSpPr txBox="1">
            <a:spLocks noGrp="1"/>
          </p:cNvSpPr>
          <p:nvPr>
            <p:ph type="subTitle" idx="20"/>
          </p:nvPr>
        </p:nvSpPr>
        <p:spPr>
          <a:xfrm>
            <a:off x="251509" y="4374363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38"/>
          <p:cNvSpPr txBox="1"/>
          <p:nvPr/>
        </p:nvSpPr>
        <p:spPr>
          <a:xfrm>
            <a:off x="251821" y="882063"/>
            <a:ext cx="143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Role</a:t>
            </a:r>
            <a:endParaRPr sz="10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2" name="Google Shape;352;p38"/>
          <p:cNvSpPr txBox="1">
            <a:spLocks noGrp="1"/>
          </p:cNvSpPr>
          <p:nvPr>
            <p:ph type="subTitle" idx="21"/>
          </p:nvPr>
        </p:nvSpPr>
        <p:spPr>
          <a:xfrm>
            <a:off x="2642750" y="845050"/>
            <a:ext cx="2084700" cy="3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8"/>
          <p:cNvSpPr txBox="1">
            <a:spLocks noGrp="1"/>
          </p:cNvSpPr>
          <p:nvPr>
            <p:ph type="subTitle" idx="22"/>
          </p:nvPr>
        </p:nvSpPr>
        <p:spPr>
          <a:xfrm>
            <a:off x="4727700" y="845050"/>
            <a:ext cx="2084700" cy="3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8"/>
          <p:cNvSpPr txBox="1">
            <a:spLocks noGrp="1"/>
          </p:cNvSpPr>
          <p:nvPr>
            <p:ph type="subTitle" idx="23"/>
          </p:nvPr>
        </p:nvSpPr>
        <p:spPr>
          <a:xfrm>
            <a:off x="6810250" y="845050"/>
            <a:ext cx="2084700" cy="3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355" name="Google Shape;355;p38"/>
          <p:cNvCxnSpPr/>
          <p:nvPr/>
        </p:nvCxnSpPr>
        <p:spPr>
          <a:xfrm>
            <a:off x="251600" y="1244250"/>
            <a:ext cx="8642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6" name="Google Shape;356;p38"/>
          <p:cNvSpPr txBox="1">
            <a:spLocks noGrp="1"/>
          </p:cNvSpPr>
          <p:nvPr>
            <p:ph type="subTitle" idx="24"/>
          </p:nvPr>
        </p:nvSpPr>
        <p:spPr>
          <a:xfrm>
            <a:off x="251400" y="847950"/>
            <a:ext cx="2391300" cy="396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357" name="Google Shape;357;p38"/>
          <p:cNvCxnSpPr/>
          <p:nvPr/>
        </p:nvCxnSpPr>
        <p:spPr>
          <a:xfrm>
            <a:off x="4726475" y="845038"/>
            <a:ext cx="0" cy="392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8" name="Google Shape;358;p38"/>
          <p:cNvCxnSpPr/>
          <p:nvPr/>
        </p:nvCxnSpPr>
        <p:spPr>
          <a:xfrm>
            <a:off x="6810250" y="855063"/>
            <a:ext cx="0" cy="392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9" name="Google Shape;359;p3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8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ope">
  <p:cSld name="BIG_NUMBER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39"/>
          <p:cNvSpPr txBox="1">
            <a:spLocks noGrp="1"/>
          </p:cNvSpPr>
          <p:nvPr>
            <p:ph type="title"/>
          </p:nvPr>
        </p:nvSpPr>
        <p:spPr>
          <a:xfrm>
            <a:off x="2642600" y="1021700"/>
            <a:ext cx="3859800" cy="27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>
            <a:endParaRPr/>
          </a:p>
        </p:txBody>
      </p:sp>
      <p:cxnSp>
        <p:nvCxnSpPr>
          <p:cNvPr id="364" name="Google Shape;364;p39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9"/>
          <p:cNvSpPr txBox="1">
            <a:spLocks noGrp="1"/>
          </p:cNvSpPr>
          <p:nvPr>
            <p:ph type="subTitle" idx="1"/>
          </p:nvPr>
        </p:nvSpPr>
        <p:spPr>
          <a:xfrm>
            <a:off x="25255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9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9"/>
          <p:cNvSpPr/>
          <p:nvPr/>
        </p:nvSpPr>
        <p:spPr>
          <a:xfrm>
            <a:off x="2642600" y="1021650"/>
            <a:ext cx="3859800" cy="2783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39"/>
          <p:cNvSpPr/>
          <p:nvPr/>
        </p:nvSpPr>
        <p:spPr>
          <a:xfrm>
            <a:off x="251400" y="1021650"/>
            <a:ext cx="2265600" cy="840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9"/>
          <p:cNvSpPr/>
          <p:nvPr/>
        </p:nvSpPr>
        <p:spPr>
          <a:xfrm>
            <a:off x="251400" y="2964734"/>
            <a:ext cx="2265600" cy="840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9"/>
          <p:cNvSpPr/>
          <p:nvPr/>
        </p:nvSpPr>
        <p:spPr>
          <a:xfrm>
            <a:off x="251400" y="1993206"/>
            <a:ext cx="2265600" cy="840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9"/>
          <p:cNvSpPr/>
          <p:nvPr/>
        </p:nvSpPr>
        <p:spPr>
          <a:xfrm>
            <a:off x="6627150" y="1021650"/>
            <a:ext cx="2265600" cy="840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9"/>
          <p:cNvSpPr/>
          <p:nvPr/>
        </p:nvSpPr>
        <p:spPr>
          <a:xfrm>
            <a:off x="6627150" y="2964700"/>
            <a:ext cx="2265600" cy="840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9"/>
          <p:cNvSpPr/>
          <p:nvPr/>
        </p:nvSpPr>
        <p:spPr>
          <a:xfrm>
            <a:off x="6626850" y="1993200"/>
            <a:ext cx="2265600" cy="840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39"/>
          <p:cNvSpPr txBox="1">
            <a:spLocks noGrp="1"/>
          </p:cNvSpPr>
          <p:nvPr>
            <p:ph type="subTitle" idx="3"/>
          </p:nvPr>
        </p:nvSpPr>
        <p:spPr>
          <a:xfrm>
            <a:off x="251300" y="1021650"/>
            <a:ext cx="2265600" cy="8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5" name="Google Shape;375;p39"/>
          <p:cNvSpPr txBox="1">
            <a:spLocks noGrp="1"/>
          </p:cNvSpPr>
          <p:nvPr>
            <p:ph type="subTitle" idx="4"/>
          </p:nvPr>
        </p:nvSpPr>
        <p:spPr>
          <a:xfrm>
            <a:off x="252550" y="1993188"/>
            <a:ext cx="2265600" cy="8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6" name="Google Shape;376;p39"/>
          <p:cNvSpPr txBox="1">
            <a:spLocks noGrp="1"/>
          </p:cNvSpPr>
          <p:nvPr>
            <p:ph type="subTitle" idx="5"/>
          </p:nvPr>
        </p:nvSpPr>
        <p:spPr>
          <a:xfrm>
            <a:off x="252250" y="2964738"/>
            <a:ext cx="2265600" cy="8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7" name="Google Shape;377;p39"/>
          <p:cNvSpPr txBox="1">
            <a:spLocks noGrp="1"/>
          </p:cNvSpPr>
          <p:nvPr>
            <p:ph type="subTitle" idx="6"/>
          </p:nvPr>
        </p:nvSpPr>
        <p:spPr>
          <a:xfrm>
            <a:off x="6627150" y="2964738"/>
            <a:ext cx="2265600" cy="8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8" name="Google Shape;378;p39"/>
          <p:cNvSpPr txBox="1">
            <a:spLocks noGrp="1"/>
          </p:cNvSpPr>
          <p:nvPr>
            <p:ph type="subTitle" idx="7"/>
          </p:nvPr>
        </p:nvSpPr>
        <p:spPr>
          <a:xfrm>
            <a:off x="6626850" y="1993163"/>
            <a:ext cx="2265600" cy="8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9" name="Google Shape;379;p39"/>
          <p:cNvSpPr txBox="1">
            <a:spLocks noGrp="1"/>
          </p:cNvSpPr>
          <p:nvPr>
            <p:ph type="subTitle" idx="8"/>
          </p:nvPr>
        </p:nvSpPr>
        <p:spPr>
          <a:xfrm>
            <a:off x="6628000" y="1021638"/>
            <a:ext cx="2265600" cy="8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80" name="Google Shape;380;p3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ignments">
  <p:cSld name="BIG_NUMBER_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>
            <a:endParaRPr/>
          </a:p>
        </p:txBody>
      </p:sp>
      <p:cxnSp>
        <p:nvCxnSpPr>
          <p:cNvPr id="385" name="Google Shape;385;p40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Google Shape;386;p40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40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388" name="Google Shape;388;p40"/>
          <p:cNvCxnSpPr/>
          <p:nvPr/>
        </p:nvCxnSpPr>
        <p:spPr>
          <a:xfrm>
            <a:off x="2642715" y="16490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9" name="Google Shape;389;p40"/>
          <p:cNvCxnSpPr/>
          <p:nvPr/>
        </p:nvCxnSpPr>
        <p:spPr>
          <a:xfrm>
            <a:off x="2642600" y="36857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Google Shape;390;p40"/>
          <p:cNvCxnSpPr/>
          <p:nvPr/>
        </p:nvCxnSpPr>
        <p:spPr>
          <a:xfrm>
            <a:off x="2642830" y="23279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Google Shape;391;p40"/>
          <p:cNvCxnSpPr/>
          <p:nvPr/>
        </p:nvCxnSpPr>
        <p:spPr>
          <a:xfrm>
            <a:off x="2642830" y="30068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2" name="Google Shape;392;p40"/>
          <p:cNvCxnSpPr/>
          <p:nvPr/>
        </p:nvCxnSpPr>
        <p:spPr>
          <a:xfrm>
            <a:off x="2642830" y="4364625"/>
            <a:ext cx="62511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40"/>
          <p:cNvSpPr>
            <a:spLocks noGrp="1"/>
          </p:cNvSpPr>
          <p:nvPr>
            <p:ph type="pic" idx="3"/>
          </p:nvPr>
        </p:nvSpPr>
        <p:spPr>
          <a:xfrm>
            <a:off x="1942950" y="136910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4" name="Google Shape;394;p40"/>
          <p:cNvSpPr txBox="1">
            <a:spLocks noGrp="1"/>
          </p:cNvSpPr>
          <p:nvPr>
            <p:ph type="title" idx="4"/>
          </p:nvPr>
        </p:nvSpPr>
        <p:spPr>
          <a:xfrm>
            <a:off x="251400" y="1487175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5" name="Google Shape;395;p40"/>
          <p:cNvSpPr txBox="1">
            <a:spLocks noGrp="1"/>
          </p:cNvSpPr>
          <p:nvPr>
            <p:ph type="subTitle" idx="5"/>
          </p:nvPr>
        </p:nvSpPr>
        <p:spPr>
          <a:xfrm>
            <a:off x="251509" y="1663525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40"/>
          <p:cNvSpPr>
            <a:spLocks noGrp="1"/>
          </p:cNvSpPr>
          <p:nvPr>
            <p:ph type="pic" idx="6"/>
          </p:nvPr>
        </p:nvSpPr>
        <p:spPr>
          <a:xfrm>
            <a:off x="1943050" y="3402238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7" name="Google Shape;397;p40"/>
          <p:cNvSpPr txBox="1">
            <a:spLocks noGrp="1"/>
          </p:cNvSpPr>
          <p:nvPr>
            <p:ph type="title" idx="7"/>
          </p:nvPr>
        </p:nvSpPr>
        <p:spPr>
          <a:xfrm>
            <a:off x="251500" y="2163700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8" name="Google Shape;398;p40"/>
          <p:cNvSpPr txBox="1">
            <a:spLocks noGrp="1"/>
          </p:cNvSpPr>
          <p:nvPr>
            <p:ph type="subTitle" idx="8"/>
          </p:nvPr>
        </p:nvSpPr>
        <p:spPr>
          <a:xfrm>
            <a:off x="251609" y="2340050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40"/>
          <p:cNvSpPr>
            <a:spLocks noGrp="1"/>
          </p:cNvSpPr>
          <p:nvPr>
            <p:ph type="pic" idx="9"/>
          </p:nvPr>
        </p:nvSpPr>
        <p:spPr>
          <a:xfrm>
            <a:off x="1942950" y="2724525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00" name="Google Shape;400;p40"/>
          <p:cNvSpPr txBox="1">
            <a:spLocks noGrp="1"/>
          </p:cNvSpPr>
          <p:nvPr>
            <p:ph type="title" idx="13"/>
          </p:nvPr>
        </p:nvSpPr>
        <p:spPr>
          <a:xfrm>
            <a:off x="251400" y="2842600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1" name="Google Shape;401;p40"/>
          <p:cNvSpPr txBox="1">
            <a:spLocks noGrp="1"/>
          </p:cNvSpPr>
          <p:nvPr>
            <p:ph type="subTitle" idx="14"/>
          </p:nvPr>
        </p:nvSpPr>
        <p:spPr>
          <a:xfrm>
            <a:off x="251509" y="3018950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0"/>
          <p:cNvSpPr>
            <a:spLocks noGrp="1"/>
          </p:cNvSpPr>
          <p:nvPr>
            <p:ph type="pic" idx="15"/>
          </p:nvPr>
        </p:nvSpPr>
        <p:spPr>
          <a:xfrm>
            <a:off x="1942950" y="204680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03" name="Google Shape;403;p40"/>
          <p:cNvSpPr txBox="1">
            <a:spLocks noGrp="1"/>
          </p:cNvSpPr>
          <p:nvPr>
            <p:ph type="title" idx="16"/>
          </p:nvPr>
        </p:nvSpPr>
        <p:spPr>
          <a:xfrm>
            <a:off x="251400" y="3520313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4" name="Google Shape;404;p40"/>
          <p:cNvSpPr txBox="1">
            <a:spLocks noGrp="1"/>
          </p:cNvSpPr>
          <p:nvPr>
            <p:ph type="subTitle" idx="17"/>
          </p:nvPr>
        </p:nvSpPr>
        <p:spPr>
          <a:xfrm>
            <a:off x="251509" y="3696663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0"/>
          <p:cNvSpPr>
            <a:spLocks noGrp="1"/>
          </p:cNvSpPr>
          <p:nvPr>
            <p:ph type="pic" idx="18"/>
          </p:nvPr>
        </p:nvSpPr>
        <p:spPr>
          <a:xfrm>
            <a:off x="1942950" y="4079938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06" name="Google Shape;406;p40"/>
          <p:cNvSpPr txBox="1">
            <a:spLocks noGrp="1"/>
          </p:cNvSpPr>
          <p:nvPr>
            <p:ph type="title" idx="19"/>
          </p:nvPr>
        </p:nvSpPr>
        <p:spPr>
          <a:xfrm>
            <a:off x="251400" y="4198013"/>
            <a:ext cx="15939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40"/>
          <p:cNvSpPr txBox="1">
            <a:spLocks noGrp="1"/>
          </p:cNvSpPr>
          <p:nvPr>
            <p:ph type="subTitle" idx="20"/>
          </p:nvPr>
        </p:nvSpPr>
        <p:spPr>
          <a:xfrm>
            <a:off x="251509" y="4374363"/>
            <a:ext cx="15939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40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40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put">
  <p:cSld name="BIG_NUMBER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41"/>
          <p:cNvSpPr txBox="1">
            <a:spLocks noGrp="1"/>
          </p:cNvSpPr>
          <p:nvPr>
            <p:ph type="title"/>
          </p:nvPr>
        </p:nvSpPr>
        <p:spPr>
          <a:xfrm>
            <a:off x="122600" y="125600"/>
            <a:ext cx="7176900" cy="5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>
            <a:endParaRPr/>
          </a:p>
        </p:txBody>
      </p:sp>
      <p:cxnSp>
        <p:nvCxnSpPr>
          <p:cNvPr id="413" name="Google Shape;413;p41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" name="Google Shape;414;p41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41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41"/>
          <p:cNvSpPr>
            <a:spLocks noGrp="1"/>
          </p:cNvSpPr>
          <p:nvPr>
            <p:ph type="pic" idx="3"/>
          </p:nvPr>
        </p:nvSpPr>
        <p:spPr>
          <a:xfrm>
            <a:off x="698650" y="140005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17" name="Google Shape;417;p41"/>
          <p:cNvSpPr txBox="1">
            <a:spLocks noGrp="1"/>
          </p:cNvSpPr>
          <p:nvPr>
            <p:ph type="title" idx="4"/>
          </p:nvPr>
        </p:nvSpPr>
        <p:spPr>
          <a:xfrm>
            <a:off x="251400" y="2042625"/>
            <a:ext cx="14682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8" name="Google Shape;418;p41"/>
          <p:cNvSpPr txBox="1">
            <a:spLocks noGrp="1"/>
          </p:cNvSpPr>
          <p:nvPr>
            <p:ph type="subTitle" idx="5"/>
          </p:nvPr>
        </p:nvSpPr>
        <p:spPr>
          <a:xfrm>
            <a:off x="251500" y="2218975"/>
            <a:ext cx="14682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41"/>
          <p:cNvSpPr>
            <a:spLocks noGrp="1"/>
          </p:cNvSpPr>
          <p:nvPr>
            <p:ph type="pic" idx="6"/>
          </p:nvPr>
        </p:nvSpPr>
        <p:spPr>
          <a:xfrm>
            <a:off x="6080550" y="140005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20" name="Google Shape;420;p41"/>
          <p:cNvSpPr txBox="1">
            <a:spLocks noGrp="1"/>
          </p:cNvSpPr>
          <p:nvPr>
            <p:ph type="title" idx="7"/>
          </p:nvPr>
        </p:nvSpPr>
        <p:spPr>
          <a:xfrm>
            <a:off x="2028100" y="2042625"/>
            <a:ext cx="14682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1" name="Google Shape;421;p41"/>
          <p:cNvSpPr txBox="1">
            <a:spLocks noGrp="1"/>
          </p:cNvSpPr>
          <p:nvPr>
            <p:ph type="subTitle" idx="8"/>
          </p:nvPr>
        </p:nvSpPr>
        <p:spPr>
          <a:xfrm>
            <a:off x="2028200" y="2218975"/>
            <a:ext cx="14682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41"/>
          <p:cNvSpPr>
            <a:spLocks noGrp="1"/>
          </p:cNvSpPr>
          <p:nvPr>
            <p:ph type="pic" idx="9"/>
          </p:nvPr>
        </p:nvSpPr>
        <p:spPr>
          <a:xfrm>
            <a:off x="4285500" y="140005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23" name="Google Shape;423;p41"/>
          <p:cNvSpPr txBox="1">
            <a:spLocks noGrp="1"/>
          </p:cNvSpPr>
          <p:nvPr>
            <p:ph type="title" idx="13"/>
          </p:nvPr>
        </p:nvSpPr>
        <p:spPr>
          <a:xfrm>
            <a:off x="3838250" y="2042625"/>
            <a:ext cx="14682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4" name="Google Shape;424;p41"/>
          <p:cNvSpPr txBox="1">
            <a:spLocks noGrp="1"/>
          </p:cNvSpPr>
          <p:nvPr>
            <p:ph type="subTitle" idx="14"/>
          </p:nvPr>
        </p:nvSpPr>
        <p:spPr>
          <a:xfrm>
            <a:off x="3838350" y="2218975"/>
            <a:ext cx="14682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41"/>
          <p:cNvSpPr>
            <a:spLocks noGrp="1"/>
          </p:cNvSpPr>
          <p:nvPr>
            <p:ph type="pic" idx="15"/>
          </p:nvPr>
        </p:nvSpPr>
        <p:spPr>
          <a:xfrm>
            <a:off x="2475250" y="140005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26" name="Google Shape;426;p41"/>
          <p:cNvSpPr txBox="1">
            <a:spLocks noGrp="1"/>
          </p:cNvSpPr>
          <p:nvPr>
            <p:ph type="title" idx="16"/>
          </p:nvPr>
        </p:nvSpPr>
        <p:spPr>
          <a:xfrm>
            <a:off x="5633300" y="2042625"/>
            <a:ext cx="14682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7" name="Google Shape;427;p41"/>
          <p:cNvSpPr txBox="1">
            <a:spLocks noGrp="1"/>
          </p:cNvSpPr>
          <p:nvPr>
            <p:ph type="subTitle" idx="17"/>
          </p:nvPr>
        </p:nvSpPr>
        <p:spPr>
          <a:xfrm>
            <a:off x="5633400" y="2218975"/>
            <a:ext cx="14682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41"/>
          <p:cNvSpPr>
            <a:spLocks noGrp="1"/>
          </p:cNvSpPr>
          <p:nvPr>
            <p:ph type="pic" idx="18"/>
          </p:nvPr>
        </p:nvSpPr>
        <p:spPr>
          <a:xfrm>
            <a:off x="7872450" y="1400050"/>
            <a:ext cx="573900" cy="57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29" name="Google Shape;429;p41"/>
          <p:cNvSpPr txBox="1">
            <a:spLocks noGrp="1"/>
          </p:cNvSpPr>
          <p:nvPr>
            <p:ph type="title" idx="19"/>
          </p:nvPr>
        </p:nvSpPr>
        <p:spPr>
          <a:xfrm>
            <a:off x="7425200" y="2042625"/>
            <a:ext cx="1468200" cy="1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0" name="Google Shape;430;p41"/>
          <p:cNvSpPr txBox="1">
            <a:spLocks noGrp="1"/>
          </p:cNvSpPr>
          <p:nvPr>
            <p:ph type="subTitle" idx="20"/>
          </p:nvPr>
        </p:nvSpPr>
        <p:spPr>
          <a:xfrm>
            <a:off x="7425300" y="2218975"/>
            <a:ext cx="1468200" cy="1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1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2" name="Google Shape;432;p41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at Went Well">
  <p:cSld name="CUSTOM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2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5" name="Google Shape;435;p42"/>
          <p:cNvSpPr/>
          <p:nvPr/>
        </p:nvSpPr>
        <p:spPr>
          <a:xfrm>
            <a:off x="4907100" y="125600"/>
            <a:ext cx="4111200" cy="4575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2"/>
          <p:cNvSpPr txBox="1">
            <a:spLocks noGrp="1"/>
          </p:cNvSpPr>
          <p:nvPr>
            <p:ph type="body" idx="1"/>
          </p:nvPr>
        </p:nvSpPr>
        <p:spPr>
          <a:xfrm>
            <a:off x="5218050" y="1222400"/>
            <a:ext cx="3489300" cy="23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437" name="Google Shape;437;p42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438" name="Google Shape;438;p42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9" name="Google Shape;439;p42"/>
          <p:cNvSpPr txBox="1">
            <a:spLocks noGrp="1"/>
          </p:cNvSpPr>
          <p:nvPr>
            <p:ph type="subTitle" idx="2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42"/>
          <p:cNvSpPr txBox="1">
            <a:spLocks noGrp="1"/>
          </p:cNvSpPr>
          <p:nvPr>
            <p:ph type="subTitle" idx="3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2"/>
          <p:cNvSpPr/>
          <p:nvPr/>
        </p:nvSpPr>
        <p:spPr>
          <a:xfrm rot="-1123229">
            <a:off x="102017" y="4023335"/>
            <a:ext cx="1809188" cy="603006"/>
          </a:xfrm>
          <a:prstGeom prst="flowChartTermina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42"/>
          <p:cNvSpPr/>
          <p:nvPr/>
        </p:nvSpPr>
        <p:spPr>
          <a:xfrm rot="127976">
            <a:off x="1454075" y="3264996"/>
            <a:ext cx="1809282" cy="603003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p42"/>
          <p:cNvSpPr/>
          <p:nvPr/>
        </p:nvSpPr>
        <p:spPr>
          <a:xfrm rot="-1085817">
            <a:off x="1738007" y="4031653"/>
            <a:ext cx="1809180" cy="602992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4" name="Google Shape;444;p42"/>
          <p:cNvSpPr/>
          <p:nvPr/>
        </p:nvSpPr>
        <p:spPr>
          <a:xfrm rot="2535455">
            <a:off x="3182763" y="3812669"/>
            <a:ext cx="1809195" cy="603002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5" name="Google Shape;445;p42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p42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at Could Be Better">
  <p:cSld name="CUSTOM_1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3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43"/>
          <p:cNvSpPr/>
          <p:nvPr/>
        </p:nvSpPr>
        <p:spPr>
          <a:xfrm>
            <a:off x="4907100" y="125600"/>
            <a:ext cx="4111200" cy="4575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3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451" name="Google Shape;451;p43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2" name="Google Shape;452;p43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43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43"/>
          <p:cNvSpPr/>
          <p:nvPr/>
        </p:nvSpPr>
        <p:spPr>
          <a:xfrm rot="-124589">
            <a:off x="2143221" y="3214879"/>
            <a:ext cx="1809270" cy="602983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43"/>
          <p:cNvSpPr/>
          <p:nvPr/>
        </p:nvSpPr>
        <p:spPr>
          <a:xfrm rot="1146885">
            <a:off x="2750590" y="4014983"/>
            <a:ext cx="1809173" cy="603007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Google Shape;456;p43"/>
          <p:cNvSpPr/>
          <p:nvPr/>
        </p:nvSpPr>
        <p:spPr>
          <a:xfrm rot="103">
            <a:off x="222869" y="4218901"/>
            <a:ext cx="1809162" cy="60301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43"/>
          <p:cNvSpPr/>
          <p:nvPr/>
        </p:nvSpPr>
        <p:spPr>
          <a:xfrm rot="2535455">
            <a:off x="1277300" y="3812669"/>
            <a:ext cx="1809195" cy="603002"/>
          </a:xfrm>
          <a:prstGeom prst="flowChartTermina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43"/>
          <p:cNvSpPr txBox="1">
            <a:spLocks noGrp="1"/>
          </p:cNvSpPr>
          <p:nvPr>
            <p:ph type="body" idx="3"/>
          </p:nvPr>
        </p:nvSpPr>
        <p:spPr>
          <a:xfrm>
            <a:off x="5218050" y="1222400"/>
            <a:ext cx="3489300" cy="23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459" name="Google Shape;459;p43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43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bg>
      <p:bgPr>
        <a:solidFill>
          <a:schemeClr val="dk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p44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64" name="Google Shape;464;p44"/>
          <p:cNvSpPr txBox="1">
            <a:spLocks noGrp="1"/>
          </p:cNvSpPr>
          <p:nvPr>
            <p:ph type="subTitle" idx="1"/>
          </p:nvPr>
        </p:nvSpPr>
        <p:spPr>
          <a:xfrm>
            <a:off x="5831000" y="125600"/>
            <a:ext cx="2140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44"/>
          <p:cNvSpPr txBox="1">
            <a:spLocks noGrp="1"/>
          </p:cNvSpPr>
          <p:nvPr>
            <p:ph type="body" idx="2"/>
          </p:nvPr>
        </p:nvSpPr>
        <p:spPr>
          <a:xfrm>
            <a:off x="5831000" y="773325"/>
            <a:ext cx="3187200" cy="25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466" name="Google Shape;466;p44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7" name="Google Shape;467;p44"/>
          <p:cNvSpPr txBox="1">
            <a:spLocks noGrp="1"/>
          </p:cNvSpPr>
          <p:nvPr>
            <p:ph type="subTitle" idx="3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44"/>
          <p:cNvSpPr txBox="1">
            <a:spLocks noGrp="1"/>
          </p:cNvSpPr>
          <p:nvPr>
            <p:ph type="subTitle" idx="4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4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4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Google Shape;473;p45"/>
          <p:cNvSpPr txBox="1">
            <a:spLocks noGrp="1"/>
          </p:cNvSpPr>
          <p:nvPr>
            <p:ph type="subTitle" idx="1"/>
          </p:nvPr>
        </p:nvSpPr>
        <p:spPr>
          <a:xfrm>
            <a:off x="2493575" y="4142817"/>
            <a:ext cx="4157100" cy="2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45"/>
          <p:cNvSpPr/>
          <p:nvPr/>
        </p:nvSpPr>
        <p:spPr>
          <a:xfrm rot="5400000">
            <a:off x="251388" y="475250"/>
            <a:ext cx="3837300" cy="3837300"/>
          </a:xfrm>
          <a:prstGeom prst="pie">
            <a:avLst>
              <a:gd name="adj1" fmla="val 12366"/>
              <a:gd name="adj2" fmla="val 108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5"/>
          <p:cNvSpPr/>
          <p:nvPr/>
        </p:nvSpPr>
        <p:spPr>
          <a:xfrm rot="-5400000">
            <a:off x="5033888" y="465200"/>
            <a:ext cx="3857400" cy="3857400"/>
          </a:xfrm>
          <a:prstGeom prst="pie">
            <a:avLst>
              <a:gd name="adj1" fmla="val 12366"/>
              <a:gd name="adj2" fmla="val 1081925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5"/>
          <p:cNvSpPr txBox="1">
            <a:spLocks noGrp="1"/>
          </p:cNvSpPr>
          <p:nvPr>
            <p:ph type="title"/>
          </p:nvPr>
        </p:nvSpPr>
        <p:spPr>
          <a:xfrm>
            <a:off x="2493450" y="658700"/>
            <a:ext cx="4157100" cy="3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477" name="Google Shape;477;p45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8" name="Google Shape;478;p45"/>
          <p:cNvSpPr txBox="1">
            <a:spLocks noGrp="1"/>
          </p:cNvSpPr>
          <p:nvPr>
            <p:ph type="subTitle" idx="2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45"/>
          <p:cNvSpPr txBox="1">
            <a:spLocks noGrp="1"/>
          </p:cNvSpPr>
          <p:nvPr>
            <p:ph type="subTitle" idx="3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4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45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 type="blank">
  <p:cSld name="BLANK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6"/>
          <p:cNvSpPr>
            <a:spLocks noGrp="1"/>
          </p:cNvSpPr>
          <p:nvPr>
            <p:ph type="pic" idx="2"/>
          </p:nvPr>
        </p:nvSpPr>
        <p:spPr>
          <a:xfrm>
            <a:off x="125700" y="125600"/>
            <a:ext cx="8892900" cy="245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84" name="Google Shape;484;p46"/>
          <p:cNvSpPr txBox="1">
            <a:spLocks noGrp="1"/>
          </p:cNvSpPr>
          <p:nvPr>
            <p:ph type="title"/>
          </p:nvPr>
        </p:nvSpPr>
        <p:spPr>
          <a:xfrm>
            <a:off x="125700" y="3233475"/>
            <a:ext cx="8768100" cy="14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sz="9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sz="9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sz="9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sz="9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sz="9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sz="9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sz="9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sz="9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ope">
  <p:cSld name="CUSTOM_9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7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87681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7" name="Google Shape;487;p47"/>
          <p:cNvSpPr/>
          <p:nvPr/>
        </p:nvSpPr>
        <p:spPr>
          <a:xfrm>
            <a:off x="650" y="1395450"/>
            <a:ext cx="9143100" cy="51435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7"/>
          <p:cNvSpPr/>
          <p:nvPr/>
        </p:nvSpPr>
        <p:spPr>
          <a:xfrm>
            <a:off x="1488" y="2081250"/>
            <a:ext cx="9143100" cy="4131900"/>
          </a:xfrm>
          <a:prstGeom prst="roundRect">
            <a:avLst>
              <a:gd name="adj" fmla="val 1953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7"/>
          <p:cNvSpPr/>
          <p:nvPr/>
        </p:nvSpPr>
        <p:spPr>
          <a:xfrm>
            <a:off x="650" y="2767050"/>
            <a:ext cx="9143100" cy="3235200"/>
          </a:xfrm>
          <a:prstGeom prst="roundRect">
            <a:avLst>
              <a:gd name="adj" fmla="val 2530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7"/>
          <p:cNvSpPr/>
          <p:nvPr/>
        </p:nvSpPr>
        <p:spPr>
          <a:xfrm>
            <a:off x="1488" y="3452850"/>
            <a:ext cx="9143100" cy="2304000"/>
          </a:xfrm>
          <a:prstGeom prst="roundRect">
            <a:avLst>
              <a:gd name="adj" fmla="val 3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7"/>
          <p:cNvSpPr/>
          <p:nvPr/>
        </p:nvSpPr>
        <p:spPr>
          <a:xfrm>
            <a:off x="650" y="4138650"/>
            <a:ext cx="9143100" cy="2827200"/>
          </a:xfrm>
          <a:prstGeom prst="roundRect">
            <a:avLst>
              <a:gd name="adj" fmla="val 2904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47"/>
          <p:cNvSpPr txBox="1">
            <a:spLocks noGrp="1"/>
          </p:cNvSpPr>
          <p:nvPr>
            <p:ph type="title" idx="2"/>
          </p:nvPr>
        </p:nvSpPr>
        <p:spPr>
          <a:xfrm>
            <a:off x="251300" y="1395450"/>
            <a:ext cx="46569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3" name="Google Shape;493;p47"/>
          <p:cNvSpPr txBox="1">
            <a:spLocks noGrp="1"/>
          </p:cNvSpPr>
          <p:nvPr>
            <p:ph type="title" idx="3"/>
          </p:nvPr>
        </p:nvSpPr>
        <p:spPr>
          <a:xfrm>
            <a:off x="1048400" y="2081250"/>
            <a:ext cx="46569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4" name="Google Shape;494;p47"/>
          <p:cNvSpPr txBox="1">
            <a:spLocks noGrp="1"/>
          </p:cNvSpPr>
          <p:nvPr>
            <p:ph type="title" idx="4"/>
          </p:nvPr>
        </p:nvSpPr>
        <p:spPr>
          <a:xfrm>
            <a:off x="2243550" y="2767050"/>
            <a:ext cx="46569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5" name="Google Shape;495;p47"/>
          <p:cNvSpPr txBox="1">
            <a:spLocks noGrp="1"/>
          </p:cNvSpPr>
          <p:nvPr>
            <p:ph type="title" idx="5"/>
          </p:nvPr>
        </p:nvSpPr>
        <p:spPr>
          <a:xfrm>
            <a:off x="3439700" y="3452850"/>
            <a:ext cx="46569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6" name="Google Shape;496;p47"/>
          <p:cNvSpPr txBox="1">
            <a:spLocks noGrp="1"/>
          </p:cNvSpPr>
          <p:nvPr>
            <p:ph type="title" idx="6"/>
          </p:nvPr>
        </p:nvSpPr>
        <p:spPr>
          <a:xfrm>
            <a:off x="4236800" y="4138650"/>
            <a:ext cx="46569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on">
  <p:cSld name="CUSTOM_9_2">
    <p:bg>
      <p:bgPr>
        <a:solidFill>
          <a:schemeClr val="dk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48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63768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500" name="Google Shape;500;p48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1" name="Google Shape;501;p48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48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503" name="Google Shape;503;p48"/>
          <p:cNvCxnSpPr/>
          <p:nvPr/>
        </p:nvCxnSpPr>
        <p:spPr>
          <a:xfrm>
            <a:off x="0" y="244890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48"/>
          <p:cNvCxnSpPr/>
          <p:nvPr/>
        </p:nvCxnSpPr>
        <p:spPr>
          <a:xfrm>
            <a:off x="0" y="338267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48"/>
          <p:cNvCxnSpPr/>
          <p:nvPr/>
        </p:nvCxnSpPr>
        <p:spPr>
          <a:xfrm>
            <a:off x="0" y="43137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6" name="Google Shape;506;p48"/>
          <p:cNvSpPr/>
          <p:nvPr/>
        </p:nvSpPr>
        <p:spPr>
          <a:xfrm>
            <a:off x="251400" y="2063988"/>
            <a:ext cx="4656900" cy="7752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48"/>
          <p:cNvSpPr txBox="1">
            <a:spLocks noGrp="1"/>
          </p:cNvSpPr>
          <p:nvPr>
            <p:ph type="subTitle" idx="3"/>
          </p:nvPr>
        </p:nvSpPr>
        <p:spPr>
          <a:xfrm>
            <a:off x="251400" y="2063988"/>
            <a:ext cx="46569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sz="2400"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08" name="Google Shape;508;p48"/>
          <p:cNvSpPr/>
          <p:nvPr/>
        </p:nvSpPr>
        <p:spPr>
          <a:xfrm>
            <a:off x="2243550" y="2995063"/>
            <a:ext cx="4656900" cy="775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9" name="Google Shape;509;p48"/>
          <p:cNvSpPr txBox="1">
            <a:spLocks noGrp="1"/>
          </p:cNvSpPr>
          <p:nvPr>
            <p:ph type="subTitle" idx="4"/>
          </p:nvPr>
        </p:nvSpPr>
        <p:spPr>
          <a:xfrm>
            <a:off x="2243550" y="2995075"/>
            <a:ext cx="46569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sz="2400"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10" name="Google Shape;510;p48"/>
          <p:cNvSpPr/>
          <p:nvPr/>
        </p:nvSpPr>
        <p:spPr>
          <a:xfrm>
            <a:off x="4236800" y="3926150"/>
            <a:ext cx="4656900" cy="7752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1" name="Google Shape;511;p48"/>
          <p:cNvSpPr txBox="1">
            <a:spLocks noGrp="1"/>
          </p:cNvSpPr>
          <p:nvPr>
            <p:ph type="subTitle" idx="5"/>
          </p:nvPr>
        </p:nvSpPr>
        <p:spPr>
          <a:xfrm>
            <a:off x="4236800" y="3926163"/>
            <a:ext cx="46569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sz="2400"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12" name="Google Shape;512;p48"/>
          <p:cNvSpPr txBox="1">
            <a:spLocks noGrp="1"/>
          </p:cNvSpPr>
          <p:nvPr>
            <p:ph type="subTitle" idx="6"/>
          </p:nvPr>
        </p:nvSpPr>
        <p:spPr>
          <a:xfrm>
            <a:off x="5831000" y="125600"/>
            <a:ext cx="2140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3" name="Google Shape;513;p48"/>
          <p:cNvSpPr txBox="1">
            <a:spLocks noGrp="1"/>
          </p:cNvSpPr>
          <p:nvPr>
            <p:ph type="body" idx="7"/>
          </p:nvPr>
        </p:nvSpPr>
        <p:spPr>
          <a:xfrm>
            <a:off x="5831000" y="773325"/>
            <a:ext cx="3187200" cy="11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4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48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sks">
  <p:cSld name="CUSTOM_9_1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8" name="Google Shape;518;p49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9" name="Google Shape;519;p49"/>
          <p:cNvSpPr txBox="1">
            <a:spLocks noGrp="1"/>
          </p:cNvSpPr>
          <p:nvPr>
            <p:ph type="subTitle" idx="1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49"/>
          <p:cNvSpPr txBox="1">
            <a:spLocks noGrp="1"/>
          </p:cNvSpPr>
          <p:nvPr>
            <p:ph type="subTitle" idx="2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49"/>
          <p:cNvSpPr/>
          <p:nvPr/>
        </p:nvSpPr>
        <p:spPr>
          <a:xfrm>
            <a:off x="6628100" y="2061300"/>
            <a:ext cx="2265600" cy="2640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9"/>
          <p:cNvSpPr/>
          <p:nvPr/>
        </p:nvSpPr>
        <p:spPr>
          <a:xfrm>
            <a:off x="3439750" y="2061300"/>
            <a:ext cx="2265600" cy="2640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9"/>
          <p:cNvSpPr/>
          <p:nvPr/>
        </p:nvSpPr>
        <p:spPr>
          <a:xfrm>
            <a:off x="251400" y="2061300"/>
            <a:ext cx="2265600" cy="2640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9"/>
          <p:cNvSpPr txBox="1">
            <a:spLocks noGrp="1"/>
          </p:cNvSpPr>
          <p:nvPr>
            <p:ph type="title"/>
          </p:nvPr>
        </p:nvSpPr>
        <p:spPr>
          <a:xfrm>
            <a:off x="125700" y="125600"/>
            <a:ext cx="6376800" cy="16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5" name="Google Shape;525;p49"/>
          <p:cNvSpPr txBox="1">
            <a:spLocks noGrp="1"/>
          </p:cNvSpPr>
          <p:nvPr>
            <p:ph type="title" idx="3"/>
          </p:nvPr>
        </p:nvSpPr>
        <p:spPr>
          <a:xfrm>
            <a:off x="251525" y="1585400"/>
            <a:ext cx="2265600" cy="47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6" name="Google Shape;526;p49"/>
          <p:cNvSpPr txBox="1">
            <a:spLocks noGrp="1"/>
          </p:cNvSpPr>
          <p:nvPr>
            <p:ph type="title" idx="4"/>
          </p:nvPr>
        </p:nvSpPr>
        <p:spPr>
          <a:xfrm>
            <a:off x="3439750" y="1585400"/>
            <a:ext cx="2265600" cy="47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7" name="Google Shape;527;p49"/>
          <p:cNvSpPr txBox="1">
            <a:spLocks noGrp="1"/>
          </p:cNvSpPr>
          <p:nvPr>
            <p:ph type="title" idx="5"/>
          </p:nvPr>
        </p:nvSpPr>
        <p:spPr>
          <a:xfrm>
            <a:off x="6627975" y="1585400"/>
            <a:ext cx="2265600" cy="47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4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49"/>
          <p:cNvSpPr txBox="1">
            <a:spLocks noGrp="1"/>
          </p:cNvSpPr>
          <p:nvPr>
            <p:ph type="sldNum" idx="12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LT 1">
  <p:cSld name="BLANK_4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51"/>
          <p:cNvPicPr preferRelativeResize="0"/>
          <p:nvPr/>
        </p:nvPicPr>
        <p:blipFill rotWithShape="1">
          <a:blip r:embed="rId2">
            <a:alphaModFix amt="50000"/>
          </a:blip>
          <a:srcRect l="3134" t="16786" r="7835" b="8145"/>
          <a:stretch/>
        </p:blipFill>
        <p:spPr>
          <a:xfrm rot="10800000" flipH="1">
            <a:off x="0" y="-3474"/>
            <a:ext cx="9161550" cy="515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1"/>
          <p:cNvSpPr/>
          <p:nvPr/>
        </p:nvSpPr>
        <p:spPr>
          <a:xfrm rot="10800000" flipH="1">
            <a:off x="0" y="4676700"/>
            <a:ext cx="9149700" cy="46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37" name="Google Shape;537;p51"/>
          <p:cNvSpPr txBox="1">
            <a:spLocks noGrp="1"/>
          </p:cNvSpPr>
          <p:nvPr>
            <p:ph type="subTitle" idx="1"/>
          </p:nvPr>
        </p:nvSpPr>
        <p:spPr>
          <a:xfrm>
            <a:off x="228600" y="1738950"/>
            <a:ext cx="4402800" cy="25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rbanist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38" name="Google Shape;538;p51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39" name="Google Shape;539;p51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40" name="Google Shape;540;p51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41" name="Google Shape;541;p51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42" name="Google Shape;542;p51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43" name="Google Shape;543;p5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6658800" cy="141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544" name="Google Shape;544;p51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5" name="Google Shape;545;p51"/>
          <p:cNvSpPr txBox="1">
            <a:spLocks noGrp="1"/>
          </p:cNvSpPr>
          <p:nvPr>
            <p:ph type="subTitle" idx="5"/>
          </p:nvPr>
        </p:nvSpPr>
        <p:spPr>
          <a:xfrm>
            <a:off x="297075" y="4175900"/>
            <a:ext cx="1264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46" name="Google Shape;546;p51"/>
          <p:cNvSpPr txBox="1">
            <a:spLocks noGrp="1"/>
          </p:cNvSpPr>
          <p:nvPr>
            <p:ph type="subTitle" idx="6"/>
          </p:nvPr>
        </p:nvSpPr>
        <p:spPr>
          <a:xfrm>
            <a:off x="1786375" y="4175900"/>
            <a:ext cx="1264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47" name="Google Shape;547;p51"/>
          <p:cNvSpPr txBox="1">
            <a:spLocks noGrp="1"/>
          </p:cNvSpPr>
          <p:nvPr>
            <p:ph type="subTitle" idx="7"/>
          </p:nvPr>
        </p:nvSpPr>
        <p:spPr>
          <a:xfrm>
            <a:off x="228591" y="3454475"/>
            <a:ext cx="4659600" cy="252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48" name="Google Shape;548;p51"/>
          <p:cNvSpPr txBox="1">
            <a:spLocks noGrp="1"/>
          </p:cNvSpPr>
          <p:nvPr>
            <p:ph type="subTitle" idx="8"/>
          </p:nvPr>
        </p:nvSpPr>
        <p:spPr>
          <a:xfrm>
            <a:off x="228591" y="3743050"/>
            <a:ext cx="4659600" cy="252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_2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ALT 1">
  <p:cSld name="BLANK_1_1_2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2"/>
          <p:cNvSpPr txBox="1">
            <a:spLocks noGrp="1"/>
          </p:cNvSpPr>
          <p:nvPr>
            <p:ph type="title"/>
          </p:nvPr>
        </p:nvSpPr>
        <p:spPr>
          <a:xfrm>
            <a:off x="228600" y="395043"/>
            <a:ext cx="6480300" cy="5877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>
            <a:endParaRPr/>
          </a:p>
        </p:txBody>
      </p:sp>
      <p:sp>
        <p:nvSpPr>
          <p:cNvPr id="551" name="Google Shape;551;p52"/>
          <p:cNvSpPr txBox="1">
            <a:spLocks noGrp="1"/>
          </p:cNvSpPr>
          <p:nvPr>
            <p:ph type="body" idx="1"/>
          </p:nvPr>
        </p:nvSpPr>
        <p:spPr>
          <a:xfrm>
            <a:off x="228600" y="1743625"/>
            <a:ext cx="4296600" cy="27090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52" name="Google Shape;552;p52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53" name="Google Shape;553;p52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54" name="Google Shape;554;p52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55" name="Google Shape;555;p52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56" name="Google Shape;556;p52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557" name="Google Shape;557;p52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values">
  <p:cSld name="BLANK_1_1_1_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3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60" name="Google Shape;560;p53"/>
          <p:cNvSpPr txBox="1">
            <a:spLocks noGrp="1"/>
          </p:cNvSpPr>
          <p:nvPr>
            <p:ph type="title"/>
          </p:nvPr>
        </p:nvSpPr>
        <p:spPr>
          <a:xfrm>
            <a:off x="228600" y="613525"/>
            <a:ext cx="7223400" cy="422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53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62" name="Google Shape;562;p53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63" name="Google Shape;563;p53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64" name="Google Shape;564;p53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65" name="Google Shape;565;p53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566" name="Google Shape;566;p53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7" name="Google Shape;567;p53"/>
          <p:cNvSpPr txBox="1">
            <a:spLocks noGrp="1"/>
          </p:cNvSpPr>
          <p:nvPr>
            <p:ph type="subTitle" idx="5"/>
          </p:nvPr>
        </p:nvSpPr>
        <p:spPr>
          <a:xfrm>
            <a:off x="254625" y="1638300"/>
            <a:ext cx="1128900" cy="118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68" name="Google Shape;568;p53"/>
          <p:cNvSpPr txBox="1">
            <a:spLocks noGrp="1"/>
          </p:cNvSpPr>
          <p:nvPr>
            <p:ph type="subTitle" idx="6"/>
          </p:nvPr>
        </p:nvSpPr>
        <p:spPr>
          <a:xfrm>
            <a:off x="3275850" y="1638300"/>
            <a:ext cx="1128900" cy="118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69" name="Google Shape;569;p53"/>
          <p:cNvSpPr txBox="1">
            <a:spLocks noGrp="1"/>
          </p:cNvSpPr>
          <p:nvPr>
            <p:ph type="subTitle" idx="7"/>
          </p:nvPr>
        </p:nvSpPr>
        <p:spPr>
          <a:xfrm>
            <a:off x="6215463" y="1638300"/>
            <a:ext cx="1128900" cy="118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70" name="Google Shape;570;p53"/>
          <p:cNvSpPr txBox="1">
            <a:spLocks noGrp="1"/>
          </p:cNvSpPr>
          <p:nvPr>
            <p:ph type="body" idx="8"/>
          </p:nvPr>
        </p:nvSpPr>
        <p:spPr>
          <a:xfrm>
            <a:off x="288575" y="3386400"/>
            <a:ext cx="2665200" cy="11883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>
            <a:endParaRPr/>
          </a:p>
        </p:txBody>
      </p:sp>
      <p:sp>
        <p:nvSpPr>
          <p:cNvPr id="571" name="Google Shape;571;p53"/>
          <p:cNvSpPr txBox="1">
            <a:spLocks noGrp="1"/>
          </p:cNvSpPr>
          <p:nvPr>
            <p:ph type="body" idx="9"/>
          </p:nvPr>
        </p:nvSpPr>
        <p:spPr>
          <a:xfrm>
            <a:off x="6121413" y="3386400"/>
            <a:ext cx="2665200" cy="11883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>
            <a:endParaRPr/>
          </a:p>
        </p:txBody>
      </p:sp>
      <p:sp>
        <p:nvSpPr>
          <p:cNvPr id="572" name="Google Shape;572;p53"/>
          <p:cNvSpPr txBox="1">
            <a:spLocks noGrp="1"/>
          </p:cNvSpPr>
          <p:nvPr>
            <p:ph type="body" idx="13"/>
          </p:nvPr>
        </p:nvSpPr>
        <p:spPr>
          <a:xfrm>
            <a:off x="3192450" y="3386400"/>
            <a:ext cx="2665200" cy="11883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and image ALT 2">
  <p:cSld name="CUSTOM_3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4"/>
          <p:cNvSpPr>
            <a:spLocks noGrp="1"/>
          </p:cNvSpPr>
          <p:nvPr>
            <p:ph type="pic" idx="2"/>
          </p:nvPr>
        </p:nvSpPr>
        <p:spPr>
          <a:xfrm>
            <a:off x="246150" y="237650"/>
            <a:ext cx="4196400" cy="4438200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54"/>
          <p:cNvSpPr txBox="1">
            <a:spLocks noGrp="1"/>
          </p:cNvSpPr>
          <p:nvPr>
            <p:ph type="title"/>
          </p:nvPr>
        </p:nvSpPr>
        <p:spPr>
          <a:xfrm>
            <a:off x="4591800" y="304700"/>
            <a:ext cx="3861900" cy="192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54"/>
          <p:cNvSpPr txBox="1">
            <a:spLocks noGrp="1"/>
          </p:cNvSpPr>
          <p:nvPr>
            <p:ph type="title" idx="3"/>
          </p:nvPr>
        </p:nvSpPr>
        <p:spPr>
          <a:xfrm>
            <a:off x="4591800" y="738425"/>
            <a:ext cx="4290000" cy="2051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54"/>
          <p:cNvSpPr txBox="1">
            <a:spLocks noGrp="1"/>
          </p:cNvSpPr>
          <p:nvPr>
            <p:ph type="body" idx="1"/>
          </p:nvPr>
        </p:nvSpPr>
        <p:spPr>
          <a:xfrm>
            <a:off x="4618950" y="2205375"/>
            <a:ext cx="4290000" cy="1629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>
            <a:endParaRPr/>
          </a:p>
        </p:txBody>
      </p:sp>
      <p:sp>
        <p:nvSpPr>
          <p:cNvPr id="578" name="Google Shape;578;p54"/>
          <p:cNvSpPr txBox="1">
            <a:spLocks noGrp="1"/>
          </p:cNvSpPr>
          <p:nvPr>
            <p:ph type="subTitle" idx="4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79" name="Google Shape;579;p54"/>
          <p:cNvSpPr txBox="1">
            <a:spLocks noGrp="1"/>
          </p:cNvSpPr>
          <p:nvPr>
            <p:ph type="subTitle" idx="5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80" name="Google Shape;580;p54"/>
          <p:cNvSpPr txBox="1">
            <a:spLocks noGrp="1"/>
          </p:cNvSpPr>
          <p:nvPr>
            <p:ph type="subTitle" idx="6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81" name="Google Shape;581;p54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2" name="Google Shape;582;p54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583" name="Google Shape;583;p54"/>
          <p:cNvCxnSpPr/>
          <p:nvPr/>
        </p:nvCxnSpPr>
        <p:spPr>
          <a:xfrm>
            <a:off x="228600" y="226100"/>
            <a:ext cx="8687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54"/>
          <p:cNvCxnSpPr/>
          <p:nvPr/>
        </p:nvCxnSpPr>
        <p:spPr>
          <a:xfrm>
            <a:off x="4444600" y="570000"/>
            <a:ext cx="44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54"/>
          <p:cNvCxnSpPr/>
          <p:nvPr/>
        </p:nvCxnSpPr>
        <p:spPr>
          <a:xfrm>
            <a:off x="4442500" y="226100"/>
            <a:ext cx="0" cy="44577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54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ALT 1">
  <p:cSld name="BLANK_1_1_1_1_3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5"/>
          <p:cNvSpPr txBox="1">
            <a:spLocks noGrp="1"/>
          </p:cNvSpPr>
          <p:nvPr>
            <p:ph type="title"/>
          </p:nvPr>
        </p:nvSpPr>
        <p:spPr>
          <a:xfrm>
            <a:off x="228600" y="613525"/>
            <a:ext cx="3904500" cy="116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9" name="Google Shape;589;p55"/>
          <p:cNvSpPr>
            <a:spLocks noGrp="1"/>
          </p:cNvSpPr>
          <p:nvPr>
            <p:ph type="pic" idx="2"/>
          </p:nvPr>
        </p:nvSpPr>
        <p:spPr>
          <a:xfrm>
            <a:off x="4523050" y="737975"/>
            <a:ext cx="2164800" cy="1350300"/>
          </a:xfrm>
          <a:prstGeom prst="roundRect">
            <a:avLst>
              <a:gd name="adj" fmla="val 7802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55"/>
          <p:cNvSpPr>
            <a:spLocks noGrp="1"/>
          </p:cNvSpPr>
          <p:nvPr>
            <p:ph type="pic" idx="3"/>
          </p:nvPr>
        </p:nvSpPr>
        <p:spPr>
          <a:xfrm>
            <a:off x="6752100" y="737775"/>
            <a:ext cx="2164800" cy="1350300"/>
          </a:xfrm>
          <a:prstGeom prst="roundRect">
            <a:avLst>
              <a:gd name="adj" fmla="val 7802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55"/>
          <p:cNvSpPr>
            <a:spLocks noGrp="1"/>
          </p:cNvSpPr>
          <p:nvPr>
            <p:ph type="pic" idx="4"/>
          </p:nvPr>
        </p:nvSpPr>
        <p:spPr>
          <a:xfrm>
            <a:off x="4523050" y="2158000"/>
            <a:ext cx="4394100" cy="2282700"/>
          </a:xfrm>
          <a:prstGeom prst="roundRect">
            <a:avLst>
              <a:gd name="adj" fmla="val 610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2" name="Google Shape;592;p55"/>
          <p:cNvSpPr txBox="1">
            <a:spLocks noGrp="1"/>
          </p:cNvSpPr>
          <p:nvPr>
            <p:ph type="body" idx="1"/>
          </p:nvPr>
        </p:nvSpPr>
        <p:spPr>
          <a:xfrm>
            <a:off x="233850" y="3127075"/>
            <a:ext cx="2920800" cy="13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593" name="Google Shape;593;p55"/>
          <p:cNvSpPr txBox="1">
            <a:spLocks noGrp="1"/>
          </p:cNvSpPr>
          <p:nvPr>
            <p:ph type="subTitle" idx="5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94" name="Google Shape;594;p55"/>
          <p:cNvSpPr txBox="1">
            <a:spLocks noGrp="1"/>
          </p:cNvSpPr>
          <p:nvPr>
            <p:ph type="subTitle" idx="6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95" name="Google Shape;595;p55"/>
          <p:cNvSpPr txBox="1">
            <a:spLocks noGrp="1"/>
          </p:cNvSpPr>
          <p:nvPr>
            <p:ph type="subTitle" idx="7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96" name="Google Shape;596;p55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7" name="Google Shape;597;p55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8" name="Google Shape;598;p55"/>
          <p:cNvSpPr txBox="1">
            <a:spLocks noGrp="1"/>
          </p:cNvSpPr>
          <p:nvPr>
            <p:ph type="subTitle" idx="8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599" name="Google Shape;599;p55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ALT 1">
  <p:cSld name="BLANK_1_1_1_1_2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56"/>
          <p:cNvPicPr preferRelativeResize="0"/>
          <p:nvPr/>
        </p:nvPicPr>
        <p:blipFill rotWithShape="1">
          <a:blip r:embed="rId2">
            <a:alphaModFix amt="60000"/>
          </a:blip>
          <a:srcRect r="15469" b="14588"/>
          <a:stretch/>
        </p:blipFill>
        <p:spPr>
          <a:xfrm>
            <a:off x="25" y="1172500"/>
            <a:ext cx="5181349" cy="34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6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03" name="Google Shape;603;p56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04" name="Google Shape;604;p56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05" name="Google Shape;605;p56"/>
          <p:cNvSpPr txBox="1">
            <a:spLocks noGrp="1"/>
          </p:cNvSpPr>
          <p:nvPr>
            <p:ph type="title"/>
          </p:nvPr>
        </p:nvSpPr>
        <p:spPr>
          <a:xfrm>
            <a:off x="277500" y="228600"/>
            <a:ext cx="3904500" cy="116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606" name="Google Shape;606;p56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7" name="Google Shape;607;p56"/>
          <p:cNvSpPr txBox="1">
            <a:spLocks noGrp="1"/>
          </p:cNvSpPr>
          <p:nvPr>
            <p:ph type="subTitle" idx="4"/>
          </p:nvPr>
        </p:nvSpPr>
        <p:spPr>
          <a:xfrm>
            <a:off x="4744575" y="387150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08" name="Google Shape;608;p56"/>
          <p:cNvSpPr txBox="1">
            <a:spLocks noGrp="1"/>
          </p:cNvSpPr>
          <p:nvPr>
            <p:ph type="subTitle" idx="5"/>
          </p:nvPr>
        </p:nvSpPr>
        <p:spPr>
          <a:xfrm>
            <a:off x="4744575" y="1066588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09" name="Google Shape;609;p56"/>
          <p:cNvSpPr txBox="1">
            <a:spLocks noGrp="1"/>
          </p:cNvSpPr>
          <p:nvPr>
            <p:ph type="subTitle" idx="6"/>
          </p:nvPr>
        </p:nvSpPr>
        <p:spPr>
          <a:xfrm>
            <a:off x="4744575" y="1742700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10" name="Google Shape;610;p56"/>
          <p:cNvSpPr txBox="1">
            <a:spLocks noGrp="1"/>
          </p:cNvSpPr>
          <p:nvPr>
            <p:ph type="subTitle" idx="7"/>
          </p:nvPr>
        </p:nvSpPr>
        <p:spPr>
          <a:xfrm>
            <a:off x="4744575" y="2420513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11" name="Google Shape;611;p56"/>
          <p:cNvSpPr txBox="1">
            <a:spLocks noGrp="1"/>
          </p:cNvSpPr>
          <p:nvPr>
            <p:ph type="subTitle" idx="8"/>
          </p:nvPr>
        </p:nvSpPr>
        <p:spPr>
          <a:xfrm>
            <a:off x="4744575" y="3098275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12" name="Google Shape;612;p56"/>
          <p:cNvSpPr txBox="1">
            <a:spLocks noGrp="1"/>
          </p:cNvSpPr>
          <p:nvPr>
            <p:ph type="subTitle" idx="9"/>
          </p:nvPr>
        </p:nvSpPr>
        <p:spPr>
          <a:xfrm>
            <a:off x="4744575" y="3776075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13" name="Google Shape;613;p56"/>
          <p:cNvSpPr txBox="1">
            <a:spLocks noGrp="1"/>
          </p:cNvSpPr>
          <p:nvPr>
            <p:ph type="subTitle" idx="13"/>
          </p:nvPr>
        </p:nvSpPr>
        <p:spPr>
          <a:xfrm>
            <a:off x="5067075" y="387150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56"/>
          <p:cNvSpPr txBox="1">
            <a:spLocks noGrp="1"/>
          </p:cNvSpPr>
          <p:nvPr>
            <p:ph type="subTitle" idx="14"/>
          </p:nvPr>
        </p:nvSpPr>
        <p:spPr>
          <a:xfrm>
            <a:off x="5067075" y="1061588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56"/>
          <p:cNvSpPr txBox="1">
            <a:spLocks noGrp="1"/>
          </p:cNvSpPr>
          <p:nvPr>
            <p:ph type="subTitle" idx="15"/>
          </p:nvPr>
        </p:nvSpPr>
        <p:spPr>
          <a:xfrm>
            <a:off x="5067075" y="1739350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56"/>
          <p:cNvSpPr txBox="1">
            <a:spLocks noGrp="1"/>
          </p:cNvSpPr>
          <p:nvPr>
            <p:ph type="subTitle" idx="16"/>
          </p:nvPr>
        </p:nvSpPr>
        <p:spPr>
          <a:xfrm>
            <a:off x="5067075" y="2424100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56"/>
          <p:cNvSpPr txBox="1">
            <a:spLocks noGrp="1"/>
          </p:cNvSpPr>
          <p:nvPr>
            <p:ph type="subTitle" idx="17"/>
          </p:nvPr>
        </p:nvSpPr>
        <p:spPr>
          <a:xfrm>
            <a:off x="5067075" y="3094938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8" name="Google Shape;618;p56"/>
          <p:cNvSpPr txBox="1">
            <a:spLocks noGrp="1"/>
          </p:cNvSpPr>
          <p:nvPr>
            <p:ph type="subTitle" idx="18"/>
          </p:nvPr>
        </p:nvSpPr>
        <p:spPr>
          <a:xfrm>
            <a:off x="5067075" y="3765788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9" name="Google Shape;619;p56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0" name="Google Shape;620;p56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s">
  <p:cSld name="BLANK_1_1_1_1_2_1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7"/>
          <p:cNvSpPr>
            <a:spLocks noGrp="1"/>
          </p:cNvSpPr>
          <p:nvPr>
            <p:ph type="pic" idx="2"/>
          </p:nvPr>
        </p:nvSpPr>
        <p:spPr>
          <a:xfrm>
            <a:off x="4618950" y="228600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623" name="Google Shape;623;p57"/>
          <p:cNvSpPr txBox="1">
            <a:spLocks noGrp="1"/>
          </p:cNvSpPr>
          <p:nvPr>
            <p:ph type="subTitle" idx="1"/>
          </p:nvPr>
        </p:nvSpPr>
        <p:spPr>
          <a:xfrm>
            <a:off x="4619000" y="1702322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24" name="Google Shape;624;p57"/>
          <p:cNvSpPr txBox="1">
            <a:spLocks noGrp="1"/>
          </p:cNvSpPr>
          <p:nvPr>
            <p:ph type="subTitle" idx="3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25" name="Google Shape;625;p57"/>
          <p:cNvSpPr txBox="1">
            <a:spLocks noGrp="1"/>
          </p:cNvSpPr>
          <p:nvPr>
            <p:ph type="subTitle" idx="4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26" name="Google Shape;626;p57"/>
          <p:cNvSpPr txBox="1">
            <a:spLocks noGrp="1"/>
          </p:cNvSpPr>
          <p:nvPr>
            <p:ph type="subTitle" idx="5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27" name="Google Shape;627;p57"/>
          <p:cNvSpPr txBox="1">
            <a:spLocks noGrp="1"/>
          </p:cNvSpPr>
          <p:nvPr>
            <p:ph type="title"/>
          </p:nvPr>
        </p:nvSpPr>
        <p:spPr>
          <a:xfrm>
            <a:off x="228600" y="234750"/>
            <a:ext cx="3904500" cy="116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57"/>
          <p:cNvSpPr txBox="1">
            <a:spLocks noGrp="1"/>
          </p:cNvSpPr>
          <p:nvPr>
            <p:ph type="subTitle" idx="6"/>
          </p:nvPr>
        </p:nvSpPr>
        <p:spPr>
          <a:xfrm>
            <a:off x="4619000" y="1880160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29" name="Google Shape;629;p57"/>
          <p:cNvSpPr>
            <a:spLocks noGrp="1"/>
          </p:cNvSpPr>
          <p:nvPr>
            <p:ph type="pic" idx="7"/>
          </p:nvPr>
        </p:nvSpPr>
        <p:spPr>
          <a:xfrm>
            <a:off x="6080700" y="228600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630" name="Google Shape;630;p57"/>
          <p:cNvSpPr txBox="1">
            <a:spLocks noGrp="1"/>
          </p:cNvSpPr>
          <p:nvPr>
            <p:ph type="subTitle" idx="8"/>
          </p:nvPr>
        </p:nvSpPr>
        <p:spPr>
          <a:xfrm>
            <a:off x="6080750" y="1702321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31" name="Google Shape;631;p57"/>
          <p:cNvSpPr txBox="1">
            <a:spLocks noGrp="1"/>
          </p:cNvSpPr>
          <p:nvPr>
            <p:ph type="subTitle" idx="9"/>
          </p:nvPr>
        </p:nvSpPr>
        <p:spPr>
          <a:xfrm>
            <a:off x="6080750" y="1880160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32" name="Google Shape;632;p57"/>
          <p:cNvSpPr>
            <a:spLocks noGrp="1"/>
          </p:cNvSpPr>
          <p:nvPr>
            <p:ph type="pic" idx="13"/>
          </p:nvPr>
        </p:nvSpPr>
        <p:spPr>
          <a:xfrm>
            <a:off x="7542450" y="228600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633" name="Google Shape;633;p57"/>
          <p:cNvSpPr txBox="1">
            <a:spLocks noGrp="1"/>
          </p:cNvSpPr>
          <p:nvPr>
            <p:ph type="subTitle" idx="14"/>
          </p:nvPr>
        </p:nvSpPr>
        <p:spPr>
          <a:xfrm>
            <a:off x="7542500" y="1702321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34" name="Google Shape;634;p57"/>
          <p:cNvSpPr txBox="1">
            <a:spLocks noGrp="1"/>
          </p:cNvSpPr>
          <p:nvPr>
            <p:ph type="subTitle" idx="15"/>
          </p:nvPr>
        </p:nvSpPr>
        <p:spPr>
          <a:xfrm>
            <a:off x="7542500" y="1880160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35" name="Google Shape;635;p57"/>
          <p:cNvSpPr>
            <a:spLocks noGrp="1"/>
          </p:cNvSpPr>
          <p:nvPr>
            <p:ph type="pic" idx="16"/>
          </p:nvPr>
        </p:nvSpPr>
        <p:spPr>
          <a:xfrm>
            <a:off x="4618950" y="2295725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636" name="Google Shape;636;p57"/>
          <p:cNvSpPr txBox="1">
            <a:spLocks noGrp="1"/>
          </p:cNvSpPr>
          <p:nvPr>
            <p:ph type="subTitle" idx="17"/>
          </p:nvPr>
        </p:nvSpPr>
        <p:spPr>
          <a:xfrm>
            <a:off x="4619000" y="3769446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37" name="Google Shape;637;p57"/>
          <p:cNvSpPr txBox="1">
            <a:spLocks noGrp="1"/>
          </p:cNvSpPr>
          <p:nvPr>
            <p:ph type="subTitle" idx="18"/>
          </p:nvPr>
        </p:nvSpPr>
        <p:spPr>
          <a:xfrm>
            <a:off x="4619000" y="3947285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38" name="Google Shape;638;p57"/>
          <p:cNvSpPr>
            <a:spLocks noGrp="1"/>
          </p:cNvSpPr>
          <p:nvPr>
            <p:ph type="pic" idx="19"/>
          </p:nvPr>
        </p:nvSpPr>
        <p:spPr>
          <a:xfrm>
            <a:off x="6080700" y="2295725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639" name="Google Shape;639;p57"/>
          <p:cNvSpPr txBox="1">
            <a:spLocks noGrp="1"/>
          </p:cNvSpPr>
          <p:nvPr>
            <p:ph type="subTitle" idx="20"/>
          </p:nvPr>
        </p:nvSpPr>
        <p:spPr>
          <a:xfrm>
            <a:off x="6080750" y="3769447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40" name="Google Shape;640;p57"/>
          <p:cNvSpPr txBox="1">
            <a:spLocks noGrp="1"/>
          </p:cNvSpPr>
          <p:nvPr>
            <p:ph type="subTitle" idx="21"/>
          </p:nvPr>
        </p:nvSpPr>
        <p:spPr>
          <a:xfrm>
            <a:off x="6080750" y="3947285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41" name="Google Shape;641;p57"/>
          <p:cNvSpPr>
            <a:spLocks noGrp="1"/>
          </p:cNvSpPr>
          <p:nvPr>
            <p:ph type="pic" idx="22"/>
          </p:nvPr>
        </p:nvSpPr>
        <p:spPr>
          <a:xfrm>
            <a:off x="7542450" y="2295725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642" name="Google Shape;642;p57"/>
          <p:cNvSpPr txBox="1">
            <a:spLocks noGrp="1"/>
          </p:cNvSpPr>
          <p:nvPr>
            <p:ph type="subTitle" idx="23"/>
          </p:nvPr>
        </p:nvSpPr>
        <p:spPr>
          <a:xfrm>
            <a:off x="7542500" y="3769446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643" name="Google Shape;643;p57"/>
          <p:cNvSpPr txBox="1">
            <a:spLocks noGrp="1"/>
          </p:cNvSpPr>
          <p:nvPr>
            <p:ph type="subTitle" idx="24"/>
          </p:nvPr>
        </p:nvSpPr>
        <p:spPr>
          <a:xfrm>
            <a:off x="7542500" y="3947285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cxnSp>
        <p:nvCxnSpPr>
          <p:cNvPr id="644" name="Google Shape;644;p57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5" name="Google Shape;645;p57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6" name="Google Shape;646;p57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ALT 2">
  <p:cSld name="BLANK_1_1_1_1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8"/>
          <p:cNvSpPr>
            <a:spLocks noGrp="1"/>
          </p:cNvSpPr>
          <p:nvPr>
            <p:ph type="pic" idx="2"/>
          </p:nvPr>
        </p:nvSpPr>
        <p:spPr>
          <a:xfrm>
            <a:off x="9425" y="-3075"/>
            <a:ext cx="9144000" cy="4641000"/>
          </a:xfrm>
          <a:prstGeom prst="rect">
            <a:avLst/>
          </a:prstGeom>
          <a:noFill/>
          <a:ln>
            <a:noFill/>
          </a:ln>
        </p:spPr>
      </p:sp>
      <p:sp>
        <p:nvSpPr>
          <p:cNvPr id="649" name="Google Shape;649;p58"/>
          <p:cNvSpPr txBox="1">
            <a:spLocks noGrp="1"/>
          </p:cNvSpPr>
          <p:nvPr>
            <p:ph type="title"/>
          </p:nvPr>
        </p:nvSpPr>
        <p:spPr>
          <a:xfrm>
            <a:off x="234125" y="3337800"/>
            <a:ext cx="8574600" cy="111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>
            <a:endParaRPr/>
          </a:p>
        </p:txBody>
      </p:sp>
      <p:sp>
        <p:nvSpPr>
          <p:cNvPr id="650" name="Google Shape;650;p58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28701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51" name="Google Shape;651;p58"/>
          <p:cNvSpPr txBox="1">
            <a:spLocks noGrp="1"/>
          </p:cNvSpPr>
          <p:nvPr>
            <p:ph type="subTitle" idx="3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52" name="Google Shape;652;p58"/>
          <p:cNvSpPr txBox="1">
            <a:spLocks noGrp="1"/>
          </p:cNvSpPr>
          <p:nvPr>
            <p:ph type="subTitle" idx="4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53" name="Google Shape;653;p58"/>
          <p:cNvSpPr txBox="1">
            <a:spLocks noGrp="1"/>
          </p:cNvSpPr>
          <p:nvPr>
            <p:ph type="subTitle" idx="5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654" name="Google Shape;654;p58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5" name="Google Shape;655;p58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6" name="Google Shape;656;p58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s w/ images">
  <p:cSld name="BLANK_1_1_1_1_1_1_1_1_1_1_3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59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59" name="Google Shape;659;p59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60" name="Google Shape;660;p59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grpSp>
        <p:nvGrpSpPr>
          <p:cNvPr id="661" name="Google Shape;661;p59"/>
          <p:cNvGrpSpPr/>
          <p:nvPr/>
        </p:nvGrpSpPr>
        <p:grpSpPr>
          <a:xfrm rot="5400000">
            <a:off x="8691475" y="228504"/>
            <a:ext cx="228589" cy="228623"/>
            <a:chOff x="1688332" y="4135245"/>
            <a:chExt cx="338700" cy="338700"/>
          </a:xfrm>
        </p:grpSpPr>
        <p:sp>
          <p:nvSpPr>
            <p:cNvPr id="662" name="Google Shape;662;p59"/>
            <p:cNvSpPr/>
            <p:nvPr/>
          </p:nvSpPr>
          <p:spPr>
            <a:xfrm rot="-5400000">
              <a:off x="1688332" y="4135245"/>
              <a:ext cx="338700" cy="338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663" name="Google Shape;663;p59"/>
            <p:cNvGrpSpPr/>
            <p:nvPr/>
          </p:nvGrpSpPr>
          <p:grpSpPr>
            <a:xfrm rot="-5400000">
              <a:off x="1787014" y="4262191"/>
              <a:ext cx="169598" cy="84809"/>
              <a:chOff x="498725" y="2069800"/>
              <a:chExt cx="205200" cy="102600"/>
            </a:xfrm>
          </p:grpSpPr>
          <p:cxnSp>
            <p:nvCxnSpPr>
              <p:cNvPr id="664" name="Google Shape;664;p59"/>
              <p:cNvCxnSpPr/>
              <p:nvPr/>
            </p:nvCxnSpPr>
            <p:spPr>
              <a:xfrm>
                <a:off x="498725" y="2069800"/>
                <a:ext cx="102600" cy="10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59"/>
              <p:cNvCxnSpPr/>
              <p:nvPr/>
            </p:nvCxnSpPr>
            <p:spPr>
              <a:xfrm flipH="1">
                <a:off x="601325" y="2069800"/>
                <a:ext cx="102600" cy="10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66" name="Google Shape;666;p59"/>
          <p:cNvSpPr>
            <a:spLocks noGrp="1"/>
          </p:cNvSpPr>
          <p:nvPr>
            <p:ph type="pic" idx="4"/>
          </p:nvPr>
        </p:nvSpPr>
        <p:spPr>
          <a:xfrm>
            <a:off x="426700" y="1896600"/>
            <a:ext cx="665400" cy="685500"/>
          </a:xfrm>
          <a:prstGeom prst="roundRect">
            <a:avLst>
              <a:gd name="adj" fmla="val 17601"/>
            </a:avLst>
          </a:prstGeom>
          <a:noFill/>
          <a:ln>
            <a:noFill/>
          </a:ln>
        </p:spPr>
      </p:sp>
      <p:sp>
        <p:nvSpPr>
          <p:cNvPr id="667" name="Google Shape;667;p59"/>
          <p:cNvSpPr txBox="1">
            <a:spLocks noGrp="1"/>
          </p:cNvSpPr>
          <p:nvPr>
            <p:ph type="subTitle" idx="5"/>
          </p:nvPr>
        </p:nvSpPr>
        <p:spPr>
          <a:xfrm>
            <a:off x="426700" y="2708802"/>
            <a:ext cx="1761900" cy="228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68" name="Google Shape;668;p59"/>
          <p:cNvSpPr txBox="1">
            <a:spLocks noGrp="1"/>
          </p:cNvSpPr>
          <p:nvPr>
            <p:ph type="subTitle" idx="6"/>
          </p:nvPr>
        </p:nvSpPr>
        <p:spPr>
          <a:xfrm>
            <a:off x="426700" y="2936076"/>
            <a:ext cx="1761900" cy="16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69" name="Google Shape;669;p59"/>
          <p:cNvSpPr txBox="1">
            <a:spLocks noGrp="1"/>
          </p:cNvSpPr>
          <p:nvPr>
            <p:ph type="body" idx="7"/>
          </p:nvPr>
        </p:nvSpPr>
        <p:spPr>
          <a:xfrm>
            <a:off x="426700" y="3251425"/>
            <a:ext cx="1761900" cy="96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670" name="Google Shape;670;p59"/>
          <p:cNvSpPr>
            <a:spLocks noGrp="1"/>
          </p:cNvSpPr>
          <p:nvPr>
            <p:ph type="pic" idx="8"/>
          </p:nvPr>
        </p:nvSpPr>
        <p:spPr>
          <a:xfrm>
            <a:off x="2621800" y="1896600"/>
            <a:ext cx="665400" cy="685500"/>
          </a:xfrm>
          <a:prstGeom prst="roundRect">
            <a:avLst>
              <a:gd name="adj" fmla="val 17601"/>
            </a:avLst>
          </a:prstGeom>
          <a:noFill/>
          <a:ln>
            <a:noFill/>
          </a:ln>
        </p:spPr>
      </p:sp>
      <p:sp>
        <p:nvSpPr>
          <p:cNvPr id="671" name="Google Shape;671;p59"/>
          <p:cNvSpPr txBox="1">
            <a:spLocks noGrp="1"/>
          </p:cNvSpPr>
          <p:nvPr>
            <p:ph type="subTitle" idx="9"/>
          </p:nvPr>
        </p:nvSpPr>
        <p:spPr>
          <a:xfrm>
            <a:off x="2621800" y="2708807"/>
            <a:ext cx="1761900" cy="228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72" name="Google Shape;672;p59"/>
          <p:cNvSpPr txBox="1">
            <a:spLocks noGrp="1"/>
          </p:cNvSpPr>
          <p:nvPr>
            <p:ph type="subTitle" idx="13"/>
          </p:nvPr>
        </p:nvSpPr>
        <p:spPr>
          <a:xfrm>
            <a:off x="2621800" y="2936075"/>
            <a:ext cx="1761900" cy="16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73" name="Google Shape;673;p59"/>
          <p:cNvSpPr txBox="1">
            <a:spLocks noGrp="1"/>
          </p:cNvSpPr>
          <p:nvPr>
            <p:ph type="body" idx="14"/>
          </p:nvPr>
        </p:nvSpPr>
        <p:spPr>
          <a:xfrm>
            <a:off x="2621800" y="3251425"/>
            <a:ext cx="1705800" cy="96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674" name="Google Shape;674;p59"/>
          <p:cNvSpPr>
            <a:spLocks noGrp="1"/>
          </p:cNvSpPr>
          <p:nvPr>
            <p:ph type="pic" idx="15"/>
          </p:nvPr>
        </p:nvSpPr>
        <p:spPr>
          <a:xfrm>
            <a:off x="4816900" y="1896600"/>
            <a:ext cx="665400" cy="685500"/>
          </a:xfrm>
          <a:prstGeom prst="roundRect">
            <a:avLst>
              <a:gd name="adj" fmla="val 17601"/>
            </a:avLst>
          </a:prstGeom>
          <a:noFill/>
          <a:ln>
            <a:noFill/>
          </a:ln>
        </p:spPr>
      </p:sp>
      <p:sp>
        <p:nvSpPr>
          <p:cNvPr id="675" name="Google Shape;675;p59"/>
          <p:cNvSpPr txBox="1">
            <a:spLocks noGrp="1"/>
          </p:cNvSpPr>
          <p:nvPr>
            <p:ph type="subTitle" idx="16"/>
          </p:nvPr>
        </p:nvSpPr>
        <p:spPr>
          <a:xfrm>
            <a:off x="4816900" y="2708808"/>
            <a:ext cx="1761900" cy="228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76" name="Google Shape;676;p59"/>
          <p:cNvSpPr txBox="1">
            <a:spLocks noGrp="1"/>
          </p:cNvSpPr>
          <p:nvPr>
            <p:ph type="subTitle" idx="17"/>
          </p:nvPr>
        </p:nvSpPr>
        <p:spPr>
          <a:xfrm>
            <a:off x="4816900" y="2936076"/>
            <a:ext cx="1761900" cy="16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77" name="Google Shape;677;p59"/>
          <p:cNvSpPr txBox="1">
            <a:spLocks noGrp="1"/>
          </p:cNvSpPr>
          <p:nvPr>
            <p:ph type="body" idx="18"/>
          </p:nvPr>
        </p:nvSpPr>
        <p:spPr>
          <a:xfrm>
            <a:off x="4817025" y="3251425"/>
            <a:ext cx="1761900" cy="96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678" name="Google Shape;678;p59"/>
          <p:cNvSpPr>
            <a:spLocks noGrp="1"/>
          </p:cNvSpPr>
          <p:nvPr>
            <p:ph type="pic" idx="19"/>
          </p:nvPr>
        </p:nvSpPr>
        <p:spPr>
          <a:xfrm>
            <a:off x="7012000" y="1896600"/>
            <a:ext cx="665400" cy="685500"/>
          </a:xfrm>
          <a:prstGeom prst="roundRect">
            <a:avLst>
              <a:gd name="adj" fmla="val 17601"/>
            </a:avLst>
          </a:prstGeom>
          <a:noFill/>
          <a:ln>
            <a:noFill/>
          </a:ln>
        </p:spPr>
      </p:sp>
      <p:sp>
        <p:nvSpPr>
          <p:cNvPr id="679" name="Google Shape;679;p59"/>
          <p:cNvSpPr txBox="1">
            <a:spLocks noGrp="1"/>
          </p:cNvSpPr>
          <p:nvPr>
            <p:ph type="subTitle" idx="20"/>
          </p:nvPr>
        </p:nvSpPr>
        <p:spPr>
          <a:xfrm>
            <a:off x="7012000" y="2708807"/>
            <a:ext cx="1761900" cy="228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80" name="Google Shape;680;p59"/>
          <p:cNvSpPr txBox="1">
            <a:spLocks noGrp="1"/>
          </p:cNvSpPr>
          <p:nvPr>
            <p:ph type="subTitle" idx="21"/>
          </p:nvPr>
        </p:nvSpPr>
        <p:spPr>
          <a:xfrm>
            <a:off x="7012000" y="2936076"/>
            <a:ext cx="1761900" cy="16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81" name="Google Shape;681;p59"/>
          <p:cNvSpPr txBox="1">
            <a:spLocks noGrp="1"/>
          </p:cNvSpPr>
          <p:nvPr>
            <p:ph type="body" idx="22"/>
          </p:nvPr>
        </p:nvSpPr>
        <p:spPr>
          <a:xfrm>
            <a:off x="7012000" y="3251425"/>
            <a:ext cx="1761900" cy="96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cxnSp>
        <p:nvCxnSpPr>
          <p:cNvPr id="682" name="Google Shape;682;p59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3" name="Google Shape;683;p59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84" name="Google Shape;684;p59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big title and body">
  <p:cSld name="BLANK_1_1_1_1_1_1_1_1_1_1_2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60" descr="Oval black shapes against a shadowy background. "/>
          <p:cNvPicPr preferRelativeResize="0"/>
          <p:nvPr/>
        </p:nvPicPr>
        <p:blipFill rotWithShape="1">
          <a:blip r:embed="rId2">
            <a:alphaModFix/>
          </a:blip>
          <a:srcRect l="17241" t="35" r="25039" b="42245"/>
          <a:stretch/>
        </p:blipFill>
        <p:spPr>
          <a:xfrm>
            <a:off x="0" y="-289"/>
            <a:ext cx="9144000" cy="51441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7" name="Google Shape;687;p60"/>
          <p:cNvSpPr txBox="1">
            <a:spLocks noGrp="1"/>
          </p:cNvSpPr>
          <p:nvPr>
            <p:ph type="subTitle" idx="1"/>
          </p:nvPr>
        </p:nvSpPr>
        <p:spPr>
          <a:xfrm>
            <a:off x="4314775" y="3818375"/>
            <a:ext cx="4230600" cy="45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688" name="Google Shape;688;p60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89" name="Google Shape;689;p60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90" name="Google Shape;690;p60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91" name="Google Shape;691;p60"/>
          <p:cNvSpPr txBox="1">
            <a:spLocks noGrp="1"/>
          </p:cNvSpPr>
          <p:nvPr>
            <p:ph type="title"/>
          </p:nvPr>
        </p:nvSpPr>
        <p:spPr>
          <a:xfrm>
            <a:off x="228600" y="290448"/>
            <a:ext cx="3655800" cy="2407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692" name="Google Shape;692;p60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3" name="Google Shape;693;p60"/>
          <p:cNvCxnSpPr/>
          <p:nvPr/>
        </p:nvCxnSpPr>
        <p:spPr>
          <a:xfrm>
            <a:off x="4159025" y="226100"/>
            <a:ext cx="0" cy="4457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4" name="Google Shape;694;p60"/>
          <p:cNvCxnSpPr/>
          <p:nvPr/>
        </p:nvCxnSpPr>
        <p:spPr>
          <a:xfrm>
            <a:off x="228600" y="226100"/>
            <a:ext cx="8687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5" name="Google Shape;695;p60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96" name="Google Shape;696;p60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ALT 2">
  <p:cSld name="BLANK_1_1_1_1_1_1_1_1_1_1_1_1_2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1"/>
          <p:cNvSpPr txBox="1">
            <a:spLocks noGrp="1"/>
          </p:cNvSpPr>
          <p:nvPr>
            <p:ph type="body" idx="1"/>
          </p:nvPr>
        </p:nvSpPr>
        <p:spPr>
          <a:xfrm>
            <a:off x="228600" y="1743625"/>
            <a:ext cx="4296600" cy="27090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99" name="Google Shape;699;p61"/>
          <p:cNvSpPr>
            <a:spLocks noGrp="1"/>
          </p:cNvSpPr>
          <p:nvPr>
            <p:ph type="pic" idx="2"/>
          </p:nvPr>
        </p:nvSpPr>
        <p:spPr>
          <a:xfrm>
            <a:off x="5342000" y="457200"/>
            <a:ext cx="3573300" cy="39954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700" name="Google Shape;700;p61"/>
          <p:cNvSpPr txBox="1">
            <a:spLocks noGrp="1"/>
          </p:cNvSpPr>
          <p:nvPr>
            <p:ph type="subTitle" idx="3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01" name="Google Shape;701;p61"/>
          <p:cNvSpPr txBox="1">
            <a:spLocks noGrp="1"/>
          </p:cNvSpPr>
          <p:nvPr>
            <p:ph type="subTitle" idx="4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02" name="Google Shape;702;p61"/>
          <p:cNvSpPr txBox="1">
            <a:spLocks noGrp="1"/>
          </p:cNvSpPr>
          <p:nvPr>
            <p:ph type="subTitle" idx="5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03" name="Google Shape;703;p61"/>
          <p:cNvSpPr txBox="1">
            <a:spLocks noGrp="1"/>
          </p:cNvSpPr>
          <p:nvPr>
            <p:ph type="subTitle" idx="6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04" name="Google Shape;704;p61"/>
          <p:cNvSpPr txBox="1">
            <a:spLocks noGrp="1"/>
          </p:cNvSpPr>
          <p:nvPr>
            <p:ph type="title"/>
          </p:nvPr>
        </p:nvSpPr>
        <p:spPr>
          <a:xfrm>
            <a:off x="228600" y="613525"/>
            <a:ext cx="4296600" cy="116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cxnSp>
        <p:nvCxnSpPr>
          <p:cNvPr id="705" name="Google Shape;705;p61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6" name="Google Shape;706;p61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07" name="Google Shape;707;p61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_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cards">
  <p:cSld name="CUSTOM_1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2"/>
          <p:cNvSpPr txBox="1">
            <a:spLocks noGrp="1"/>
          </p:cNvSpPr>
          <p:nvPr>
            <p:ph type="title"/>
          </p:nvPr>
        </p:nvSpPr>
        <p:spPr>
          <a:xfrm>
            <a:off x="3386700" y="489887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10" name="Google Shape;710;p62"/>
          <p:cNvSpPr txBox="1">
            <a:spLocks noGrp="1"/>
          </p:cNvSpPr>
          <p:nvPr>
            <p:ph type="subTitle" idx="1"/>
          </p:nvPr>
        </p:nvSpPr>
        <p:spPr>
          <a:xfrm>
            <a:off x="3386700" y="690369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11" name="Google Shape;711;p62"/>
          <p:cNvSpPr txBox="1">
            <a:spLocks noGrp="1"/>
          </p:cNvSpPr>
          <p:nvPr>
            <p:ph type="subTitle" idx="2"/>
          </p:nvPr>
        </p:nvSpPr>
        <p:spPr>
          <a:xfrm>
            <a:off x="3386700" y="1070875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12" name="Google Shape;712;p62"/>
          <p:cNvSpPr txBox="1">
            <a:spLocks noGrp="1"/>
          </p:cNvSpPr>
          <p:nvPr>
            <p:ph type="title" idx="3"/>
          </p:nvPr>
        </p:nvSpPr>
        <p:spPr>
          <a:xfrm>
            <a:off x="6307650" y="482616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62"/>
          <p:cNvSpPr txBox="1">
            <a:spLocks noGrp="1"/>
          </p:cNvSpPr>
          <p:nvPr>
            <p:ph type="subTitle" idx="4"/>
          </p:nvPr>
        </p:nvSpPr>
        <p:spPr>
          <a:xfrm>
            <a:off x="6307650" y="690369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14" name="Google Shape;714;p62"/>
          <p:cNvSpPr txBox="1">
            <a:spLocks noGrp="1"/>
          </p:cNvSpPr>
          <p:nvPr>
            <p:ph type="subTitle" idx="5"/>
          </p:nvPr>
        </p:nvSpPr>
        <p:spPr>
          <a:xfrm>
            <a:off x="6307650" y="1070875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15" name="Google Shape;715;p62"/>
          <p:cNvSpPr txBox="1">
            <a:spLocks noGrp="1"/>
          </p:cNvSpPr>
          <p:nvPr>
            <p:ph type="title" idx="6"/>
          </p:nvPr>
        </p:nvSpPr>
        <p:spPr>
          <a:xfrm>
            <a:off x="233850" y="228600"/>
            <a:ext cx="21900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62"/>
          <p:cNvSpPr txBox="1">
            <a:spLocks noGrp="1"/>
          </p:cNvSpPr>
          <p:nvPr>
            <p:ph type="subTitle" idx="7"/>
          </p:nvPr>
        </p:nvSpPr>
        <p:spPr>
          <a:xfrm>
            <a:off x="3482800" y="4057204"/>
            <a:ext cx="1076100" cy="16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17" name="Google Shape;717;p62"/>
          <p:cNvSpPr txBox="1">
            <a:spLocks noGrp="1"/>
          </p:cNvSpPr>
          <p:nvPr>
            <p:ph type="subTitle" idx="8"/>
          </p:nvPr>
        </p:nvSpPr>
        <p:spPr>
          <a:xfrm>
            <a:off x="6405300" y="4057079"/>
            <a:ext cx="1076100" cy="16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18" name="Google Shape;718;p62"/>
          <p:cNvSpPr txBox="1">
            <a:spLocks noGrp="1"/>
          </p:cNvSpPr>
          <p:nvPr>
            <p:ph type="subTitle" idx="9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19" name="Google Shape;719;p62"/>
          <p:cNvSpPr txBox="1">
            <a:spLocks noGrp="1"/>
          </p:cNvSpPr>
          <p:nvPr>
            <p:ph type="subTitle" idx="1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20" name="Google Shape;720;p62"/>
          <p:cNvSpPr txBox="1">
            <a:spLocks noGrp="1"/>
          </p:cNvSpPr>
          <p:nvPr>
            <p:ph type="subTitle" idx="1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721" name="Google Shape;721;p62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2" name="Google Shape;722;p62"/>
          <p:cNvGrpSpPr/>
          <p:nvPr/>
        </p:nvGrpSpPr>
        <p:grpSpPr>
          <a:xfrm rot="-5400000">
            <a:off x="4794488" y="4206993"/>
            <a:ext cx="141588" cy="73485"/>
            <a:chOff x="498725" y="2069800"/>
            <a:chExt cx="205200" cy="106500"/>
          </a:xfrm>
        </p:grpSpPr>
        <p:cxnSp>
          <p:nvCxnSpPr>
            <p:cNvPr id="723" name="Google Shape;723;p62"/>
            <p:cNvCxnSpPr/>
            <p:nvPr/>
          </p:nvCxnSpPr>
          <p:spPr>
            <a:xfrm rot="-5400000" flipH="1">
              <a:off x="498725" y="2069800"/>
              <a:ext cx="103500" cy="1035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62"/>
            <p:cNvCxnSpPr/>
            <p:nvPr/>
          </p:nvCxnSpPr>
          <p:spPr>
            <a:xfrm rot="5400000">
              <a:off x="596825" y="2069200"/>
              <a:ext cx="106500" cy="1077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5" name="Google Shape;725;p62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26" name="Google Shape;726;p62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cards">
  <p:cSld name="CUSTOM_1_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3"/>
          <p:cNvSpPr txBox="1">
            <a:spLocks noGrp="1"/>
          </p:cNvSpPr>
          <p:nvPr>
            <p:ph type="title"/>
          </p:nvPr>
        </p:nvSpPr>
        <p:spPr>
          <a:xfrm>
            <a:off x="233850" y="228600"/>
            <a:ext cx="21900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63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30" name="Google Shape;730;p63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31" name="Google Shape;731;p63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732" name="Google Shape;732;p63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3" name="Google Shape;733;p63"/>
          <p:cNvSpPr txBox="1">
            <a:spLocks noGrp="1"/>
          </p:cNvSpPr>
          <p:nvPr>
            <p:ph type="title" idx="4"/>
          </p:nvPr>
        </p:nvSpPr>
        <p:spPr>
          <a:xfrm>
            <a:off x="3379125" y="491100"/>
            <a:ext cx="14613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34" name="Google Shape;734;p63"/>
          <p:cNvSpPr txBox="1">
            <a:spLocks noGrp="1"/>
          </p:cNvSpPr>
          <p:nvPr>
            <p:ph type="subTitle" idx="5"/>
          </p:nvPr>
        </p:nvSpPr>
        <p:spPr>
          <a:xfrm>
            <a:off x="3379125" y="691577"/>
            <a:ext cx="15495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35" name="Google Shape;735;p63"/>
          <p:cNvSpPr txBox="1">
            <a:spLocks noGrp="1"/>
          </p:cNvSpPr>
          <p:nvPr>
            <p:ph type="subTitle" idx="6"/>
          </p:nvPr>
        </p:nvSpPr>
        <p:spPr>
          <a:xfrm>
            <a:off x="3379123" y="1072077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36" name="Google Shape;736;p63"/>
          <p:cNvSpPr txBox="1">
            <a:spLocks noGrp="1"/>
          </p:cNvSpPr>
          <p:nvPr>
            <p:ph type="title" idx="7"/>
          </p:nvPr>
        </p:nvSpPr>
        <p:spPr>
          <a:xfrm>
            <a:off x="6318039" y="491100"/>
            <a:ext cx="14613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37" name="Google Shape;737;p63"/>
          <p:cNvSpPr txBox="1">
            <a:spLocks noGrp="1"/>
          </p:cNvSpPr>
          <p:nvPr>
            <p:ph type="subTitle" idx="8"/>
          </p:nvPr>
        </p:nvSpPr>
        <p:spPr>
          <a:xfrm>
            <a:off x="6318039" y="691577"/>
            <a:ext cx="15495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38" name="Google Shape;738;p63"/>
          <p:cNvSpPr txBox="1">
            <a:spLocks noGrp="1"/>
          </p:cNvSpPr>
          <p:nvPr>
            <p:ph type="subTitle" idx="9"/>
          </p:nvPr>
        </p:nvSpPr>
        <p:spPr>
          <a:xfrm>
            <a:off x="6318036" y="1072077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39" name="Google Shape;739;p63"/>
          <p:cNvSpPr txBox="1">
            <a:spLocks noGrp="1"/>
          </p:cNvSpPr>
          <p:nvPr>
            <p:ph type="title" idx="13"/>
          </p:nvPr>
        </p:nvSpPr>
        <p:spPr>
          <a:xfrm>
            <a:off x="6318039" y="2655740"/>
            <a:ext cx="14613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40" name="Google Shape;740;p63"/>
          <p:cNvSpPr txBox="1">
            <a:spLocks noGrp="1"/>
          </p:cNvSpPr>
          <p:nvPr>
            <p:ph type="subTitle" idx="14"/>
          </p:nvPr>
        </p:nvSpPr>
        <p:spPr>
          <a:xfrm>
            <a:off x="6318039" y="2856216"/>
            <a:ext cx="15495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41" name="Google Shape;741;p63"/>
          <p:cNvSpPr txBox="1">
            <a:spLocks noGrp="1"/>
          </p:cNvSpPr>
          <p:nvPr>
            <p:ph type="subTitle" idx="15"/>
          </p:nvPr>
        </p:nvSpPr>
        <p:spPr>
          <a:xfrm>
            <a:off x="6318036" y="3236717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42" name="Google Shape;742;p63"/>
          <p:cNvSpPr txBox="1">
            <a:spLocks noGrp="1"/>
          </p:cNvSpPr>
          <p:nvPr>
            <p:ph type="title" idx="16"/>
          </p:nvPr>
        </p:nvSpPr>
        <p:spPr>
          <a:xfrm>
            <a:off x="3379125" y="2655740"/>
            <a:ext cx="14613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63"/>
          <p:cNvSpPr txBox="1">
            <a:spLocks noGrp="1"/>
          </p:cNvSpPr>
          <p:nvPr>
            <p:ph type="subTitle" idx="17"/>
          </p:nvPr>
        </p:nvSpPr>
        <p:spPr>
          <a:xfrm>
            <a:off x="3379125" y="2856216"/>
            <a:ext cx="15495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44" name="Google Shape;744;p63"/>
          <p:cNvSpPr txBox="1">
            <a:spLocks noGrp="1"/>
          </p:cNvSpPr>
          <p:nvPr>
            <p:ph type="subTitle" idx="18"/>
          </p:nvPr>
        </p:nvSpPr>
        <p:spPr>
          <a:xfrm>
            <a:off x="3379123" y="3236717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45" name="Google Shape;745;p63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46" name="Google Shape;746;p63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7_1_1_1_1_1_1_1_1_1_1_1_1_1_1_1_1_1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64"/>
          <p:cNvPicPr preferRelativeResize="0"/>
          <p:nvPr/>
        </p:nvPicPr>
        <p:blipFill rotWithShape="1">
          <a:blip r:embed="rId2">
            <a:alphaModFix/>
          </a:blip>
          <a:srcRect r="15469" b="14588"/>
          <a:stretch/>
        </p:blipFill>
        <p:spPr>
          <a:xfrm flipH="1">
            <a:off x="4571999" y="2061075"/>
            <a:ext cx="4572001" cy="3082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9" name="Google Shape;749;p64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0" name="Google Shape;750;p64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51" name="Google Shape;751;p64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52" name="Google Shape;752;p64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53" name="Google Shape;753;p64"/>
          <p:cNvSpPr txBox="1">
            <a:spLocks noGrp="1"/>
          </p:cNvSpPr>
          <p:nvPr>
            <p:ph type="subTitle" idx="4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54" name="Google Shape;754;p64"/>
          <p:cNvSpPr txBox="1">
            <a:spLocks noGrp="1"/>
          </p:cNvSpPr>
          <p:nvPr>
            <p:ph type="title"/>
          </p:nvPr>
        </p:nvSpPr>
        <p:spPr>
          <a:xfrm>
            <a:off x="355225" y="1775475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55" name="Google Shape;755;p64"/>
          <p:cNvSpPr txBox="1">
            <a:spLocks noGrp="1"/>
          </p:cNvSpPr>
          <p:nvPr>
            <p:ph type="subTitle" idx="5"/>
          </p:nvPr>
        </p:nvSpPr>
        <p:spPr>
          <a:xfrm>
            <a:off x="355225" y="2161825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56" name="Google Shape;756;p64"/>
          <p:cNvSpPr txBox="1">
            <a:spLocks noGrp="1"/>
          </p:cNvSpPr>
          <p:nvPr>
            <p:ph type="body" idx="6"/>
          </p:nvPr>
        </p:nvSpPr>
        <p:spPr>
          <a:xfrm>
            <a:off x="355225" y="2465025"/>
            <a:ext cx="1826700" cy="47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p64"/>
          <p:cNvSpPr txBox="1">
            <a:spLocks noGrp="1"/>
          </p:cNvSpPr>
          <p:nvPr>
            <p:ph type="title" idx="7"/>
          </p:nvPr>
        </p:nvSpPr>
        <p:spPr>
          <a:xfrm>
            <a:off x="2543875" y="1775475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64"/>
          <p:cNvSpPr txBox="1">
            <a:spLocks noGrp="1"/>
          </p:cNvSpPr>
          <p:nvPr>
            <p:ph type="subTitle" idx="8"/>
          </p:nvPr>
        </p:nvSpPr>
        <p:spPr>
          <a:xfrm>
            <a:off x="2543875" y="2161825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59" name="Google Shape;759;p64"/>
          <p:cNvSpPr txBox="1">
            <a:spLocks noGrp="1"/>
          </p:cNvSpPr>
          <p:nvPr>
            <p:ph type="body" idx="9"/>
          </p:nvPr>
        </p:nvSpPr>
        <p:spPr>
          <a:xfrm>
            <a:off x="2543875" y="2465025"/>
            <a:ext cx="1826700" cy="47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0" name="Google Shape;760;p64"/>
          <p:cNvSpPr txBox="1">
            <a:spLocks noGrp="1"/>
          </p:cNvSpPr>
          <p:nvPr>
            <p:ph type="title" idx="13"/>
          </p:nvPr>
        </p:nvSpPr>
        <p:spPr>
          <a:xfrm>
            <a:off x="4745500" y="1775475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61" name="Google Shape;761;p64"/>
          <p:cNvSpPr txBox="1">
            <a:spLocks noGrp="1"/>
          </p:cNvSpPr>
          <p:nvPr>
            <p:ph type="subTitle" idx="14"/>
          </p:nvPr>
        </p:nvSpPr>
        <p:spPr>
          <a:xfrm>
            <a:off x="4745500" y="2161825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62" name="Google Shape;762;p64"/>
          <p:cNvSpPr txBox="1">
            <a:spLocks noGrp="1"/>
          </p:cNvSpPr>
          <p:nvPr>
            <p:ph type="body" idx="15"/>
          </p:nvPr>
        </p:nvSpPr>
        <p:spPr>
          <a:xfrm>
            <a:off x="4745400" y="2465025"/>
            <a:ext cx="1826700" cy="47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p64"/>
          <p:cNvSpPr txBox="1">
            <a:spLocks noGrp="1"/>
          </p:cNvSpPr>
          <p:nvPr>
            <p:ph type="title" idx="16"/>
          </p:nvPr>
        </p:nvSpPr>
        <p:spPr>
          <a:xfrm>
            <a:off x="6942300" y="1775475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64" name="Google Shape;764;p64"/>
          <p:cNvSpPr txBox="1">
            <a:spLocks noGrp="1"/>
          </p:cNvSpPr>
          <p:nvPr>
            <p:ph type="subTitle" idx="17"/>
          </p:nvPr>
        </p:nvSpPr>
        <p:spPr>
          <a:xfrm>
            <a:off x="6942300" y="2161825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65" name="Google Shape;765;p64"/>
          <p:cNvSpPr txBox="1">
            <a:spLocks noGrp="1"/>
          </p:cNvSpPr>
          <p:nvPr>
            <p:ph type="body" idx="18"/>
          </p:nvPr>
        </p:nvSpPr>
        <p:spPr>
          <a:xfrm>
            <a:off x="6942300" y="2465025"/>
            <a:ext cx="1791600" cy="47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6" name="Google Shape;766;p64"/>
          <p:cNvSpPr txBox="1">
            <a:spLocks noGrp="1"/>
          </p:cNvSpPr>
          <p:nvPr>
            <p:ph type="title" idx="19"/>
          </p:nvPr>
        </p:nvSpPr>
        <p:spPr>
          <a:xfrm>
            <a:off x="228600" y="613525"/>
            <a:ext cx="3904500" cy="864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7" name="Google Shape;767;p64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68" name="Google Shape;768;p64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ers">
  <p:cSld name="CUSTOM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5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771" name="Google Shape;771;p65"/>
          <p:cNvCxnSpPr/>
          <p:nvPr/>
        </p:nvCxnSpPr>
        <p:spPr>
          <a:xfrm>
            <a:off x="228450" y="2061025"/>
            <a:ext cx="8687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2" name="Google Shape;772;p65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73" name="Google Shape;773;p65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74" name="Google Shape;774;p65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775" name="Google Shape;775;p65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6" name="Google Shape;776;p65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58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>
            <a:endParaRPr/>
          </a:p>
        </p:txBody>
      </p:sp>
      <p:sp>
        <p:nvSpPr>
          <p:cNvPr id="777" name="Google Shape;777;p65"/>
          <p:cNvSpPr>
            <a:spLocks noGrp="1"/>
          </p:cNvSpPr>
          <p:nvPr>
            <p:ph type="pic" idx="5"/>
          </p:nvPr>
        </p:nvSpPr>
        <p:spPr>
          <a:xfrm>
            <a:off x="3795900" y="2682425"/>
            <a:ext cx="1458300" cy="14583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p65"/>
          <p:cNvSpPr txBox="1">
            <a:spLocks noGrp="1"/>
          </p:cNvSpPr>
          <p:nvPr>
            <p:ph type="body" idx="6"/>
          </p:nvPr>
        </p:nvSpPr>
        <p:spPr>
          <a:xfrm>
            <a:off x="5871500" y="2468775"/>
            <a:ext cx="2864700" cy="676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9" name="Google Shape;779;p65"/>
          <p:cNvSpPr txBox="1">
            <a:spLocks noGrp="1"/>
          </p:cNvSpPr>
          <p:nvPr>
            <p:ph type="body" idx="7"/>
          </p:nvPr>
        </p:nvSpPr>
        <p:spPr>
          <a:xfrm>
            <a:off x="5871500" y="3553025"/>
            <a:ext cx="2864700" cy="69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marL="914400" lvl="1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marL="1371600" lvl="2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marL="1828800" lvl="3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marL="2286000" lvl="4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marL="2743200" lvl="5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marL="3200400" lvl="6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marL="3657600" lvl="7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marL="4114800" lvl="8" indent="-30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80" name="Google Shape;780;p65"/>
          <p:cNvSpPr txBox="1">
            <a:spLocks noGrp="1"/>
          </p:cNvSpPr>
          <p:nvPr>
            <p:ph type="subTitle" idx="8"/>
          </p:nvPr>
        </p:nvSpPr>
        <p:spPr>
          <a:xfrm>
            <a:off x="238800" y="2720113"/>
            <a:ext cx="2824500" cy="145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81" name="Google Shape;781;p65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82" name="Google Shape;782;p65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">
  <p:cSld name="CUSTOM_2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6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85" name="Google Shape;785;p66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86" name="Google Shape;786;p66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787" name="Google Shape;787;p66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8" name="Google Shape;788;p66"/>
          <p:cNvSpPr/>
          <p:nvPr/>
        </p:nvSpPr>
        <p:spPr>
          <a:xfrm>
            <a:off x="228600" y="1395962"/>
            <a:ext cx="2101200" cy="30540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89" name="Google Shape;789;p66"/>
          <p:cNvSpPr/>
          <p:nvPr/>
        </p:nvSpPr>
        <p:spPr>
          <a:xfrm>
            <a:off x="2423700" y="1395962"/>
            <a:ext cx="3198600" cy="3054000"/>
          </a:xfrm>
          <a:prstGeom prst="roundRect">
            <a:avLst>
              <a:gd name="adj" fmla="val 674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90" name="Google Shape;790;p66"/>
          <p:cNvSpPr/>
          <p:nvPr/>
        </p:nvSpPr>
        <p:spPr>
          <a:xfrm>
            <a:off x="5716850" y="1395962"/>
            <a:ext cx="3198600" cy="1758300"/>
          </a:xfrm>
          <a:prstGeom prst="roundRect">
            <a:avLst>
              <a:gd name="adj" fmla="val 963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91" name="Google Shape;791;p66"/>
          <p:cNvSpPr/>
          <p:nvPr/>
        </p:nvSpPr>
        <p:spPr>
          <a:xfrm>
            <a:off x="5716200" y="3231390"/>
            <a:ext cx="3198600" cy="1217400"/>
          </a:xfrm>
          <a:prstGeom prst="roundRect">
            <a:avLst>
              <a:gd name="adj" fmla="val 1360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92" name="Google Shape;792;p66"/>
          <p:cNvSpPr>
            <a:spLocks noGrp="1"/>
          </p:cNvSpPr>
          <p:nvPr>
            <p:ph type="pic" idx="4"/>
          </p:nvPr>
        </p:nvSpPr>
        <p:spPr>
          <a:xfrm>
            <a:off x="381950" y="993050"/>
            <a:ext cx="850500" cy="8505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66"/>
          <p:cNvSpPr txBox="1">
            <a:spLocks noGrp="1"/>
          </p:cNvSpPr>
          <p:nvPr>
            <p:ph type="subTitle" idx="5"/>
          </p:nvPr>
        </p:nvSpPr>
        <p:spPr>
          <a:xfrm>
            <a:off x="381950" y="2062875"/>
            <a:ext cx="1786500" cy="23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Urbanist"/>
              <a:buNone/>
              <a:defRPr sz="12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94" name="Google Shape;794;p66"/>
          <p:cNvSpPr txBox="1">
            <a:spLocks noGrp="1"/>
          </p:cNvSpPr>
          <p:nvPr>
            <p:ph type="body" idx="6"/>
          </p:nvPr>
        </p:nvSpPr>
        <p:spPr>
          <a:xfrm>
            <a:off x="381950" y="2453500"/>
            <a:ext cx="1786500" cy="15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5" name="Google Shape;795;p66"/>
          <p:cNvSpPr txBox="1">
            <a:spLocks noGrp="1"/>
          </p:cNvSpPr>
          <p:nvPr>
            <p:ph type="subTitle" idx="7"/>
          </p:nvPr>
        </p:nvSpPr>
        <p:spPr>
          <a:xfrm>
            <a:off x="2580250" y="1528150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96" name="Google Shape;796;p66"/>
          <p:cNvSpPr txBox="1">
            <a:spLocks noGrp="1"/>
          </p:cNvSpPr>
          <p:nvPr>
            <p:ph type="body" idx="8"/>
          </p:nvPr>
        </p:nvSpPr>
        <p:spPr>
          <a:xfrm>
            <a:off x="2580250" y="1791652"/>
            <a:ext cx="2911500" cy="61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cxnSp>
        <p:nvCxnSpPr>
          <p:cNvPr id="797" name="Google Shape;797;p66"/>
          <p:cNvCxnSpPr/>
          <p:nvPr/>
        </p:nvCxnSpPr>
        <p:spPr>
          <a:xfrm>
            <a:off x="2423700" y="2531312"/>
            <a:ext cx="319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8" name="Google Shape;798;p66"/>
          <p:cNvCxnSpPr/>
          <p:nvPr/>
        </p:nvCxnSpPr>
        <p:spPr>
          <a:xfrm>
            <a:off x="2423700" y="3583537"/>
            <a:ext cx="319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9" name="Google Shape;799;p66"/>
          <p:cNvSpPr txBox="1">
            <a:spLocks noGrp="1"/>
          </p:cNvSpPr>
          <p:nvPr>
            <p:ph type="subTitle" idx="9"/>
          </p:nvPr>
        </p:nvSpPr>
        <p:spPr>
          <a:xfrm>
            <a:off x="2580250" y="2660457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00" name="Google Shape;800;p66"/>
          <p:cNvSpPr txBox="1">
            <a:spLocks noGrp="1"/>
          </p:cNvSpPr>
          <p:nvPr>
            <p:ph type="body" idx="13"/>
          </p:nvPr>
        </p:nvSpPr>
        <p:spPr>
          <a:xfrm>
            <a:off x="2580250" y="2931046"/>
            <a:ext cx="2911500" cy="61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801" name="Google Shape;801;p66"/>
          <p:cNvSpPr/>
          <p:nvPr/>
        </p:nvSpPr>
        <p:spPr>
          <a:xfrm flipH="1">
            <a:off x="2600988" y="3992942"/>
            <a:ext cx="681000" cy="273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800" b="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802" name="Google Shape;802;p66"/>
          <p:cNvSpPr/>
          <p:nvPr/>
        </p:nvSpPr>
        <p:spPr>
          <a:xfrm flipH="1">
            <a:off x="3654625" y="3992942"/>
            <a:ext cx="681000" cy="273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800" b="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803" name="Google Shape;803;p66"/>
          <p:cNvSpPr/>
          <p:nvPr/>
        </p:nvSpPr>
        <p:spPr>
          <a:xfrm flipH="1">
            <a:off x="4602650" y="3992942"/>
            <a:ext cx="681000" cy="273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800" b="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804" name="Google Shape;804;p66"/>
          <p:cNvSpPr txBox="1">
            <a:spLocks noGrp="1"/>
          </p:cNvSpPr>
          <p:nvPr>
            <p:ph type="subTitle" idx="14"/>
          </p:nvPr>
        </p:nvSpPr>
        <p:spPr>
          <a:xfrm>
            <a:off x="2567250" y="3671882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05" name="Google Shape;805;p66"/>
          <p:cNvSpPr txBox="1">
            <a:spLocks noGrp="1"/>
          </p:cNvSpPr>
          <p:nvPr>
            <p:ph type="subTitle" idx="15"/>
          </p:nvPr>
        </p:nvSpPr>
        <p:spPr>
          <a:xfrm>
            <a:off x="5877425" y="1528157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06" name="Google Shape;806;p66"/>
          <p:cNvSpPr txBox="1">
            <a:spLocks noGrp="1"/>
          </p:cNvSpPr>
          <p:nvPr>
            <p:ph type="subTitle" idx="16"/>
          </p:nvPr>
        </p:nvSpPr>
        <p:spPr>
          <a:xfrm>
            <a:off x="5877425" y="1781107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sz="8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07" name="Google Shape;807;p66"/>
          <p:cNvSpPr txBox="1">
            <a:spLocks noGrp="1"/>
          </p:cNvSpPr>
          <p:nvPr>
            <p:ph type="subTitle" idx="17"/>
          </p:nvPr>
        </p:nvSpPr>
        <p:spPr>
          <a:xfrm>
            <a:off x="5877425" y="2219182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sz="8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08" name="Google Shape;808;p66"/>
          <p:cNvSpPr txBox="1">
            <a:spLocks noGrp="1"/>
          </p:cNvSpPr>
          <p:nvPr>
            <p:ph type="subTitle" idx="18"/>
          </p:nvPr>
        </p:nvSpPr>
        <p:spPr>
          <a:xfrm>
            <a:off x="5877425" y="2657257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sz="8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09" name="Google Shape;809;p66"/>
          <p:cNvSpPr txBox="1">
            <a:spLocks noGrp="1"/>
          </p:cNvSpPr>
          <p:nvPr>
            <p:ph type="subTitle" idx="19"/>
          </p:nvPr>
        </p:nvSpPr>
        <p:spPr>
          <a:xfrm>
            <a:off x="5877425" y="3354932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10" name="Google Shape;810;p66"/>
          <p:cNvSpPr txBox="1">
            <a:spLocks noGrp="1"/>
          </p:cNvSpPr>
          <p:nvPr>
            <p:ph type="subTitle" idx="20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811" name="Google Shape;811;p66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812" name="Google Shape;812;p66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lestones">
  <p:cSld name="CUSTOM_4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7"/>
          <p:cNvSpPr txBox="1">
            <a:spLocks noGrp="1"/>
          </p:cNvSpPr>
          <p:nvPr>
            <p:ph type="body" idx="1"/>
          </p:nvPr>
        </p:nvSpPr>
        <p:spPr>
          <a:xfrm>
            <a:off x="2054000" y="2952175"/>
            <a:ext cx="1377600" cy="9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815" name="Google Shape;815;p67"/>
          <p:cNvSpPr txBox="1">
            <a:spLocks noGrp="1"/>
          </p:cNvSpPr>
          <p:nvPr>
            <p:ph type="body" idx="2"/>
          </p:nvPr>
        </p:nvSpPr>
        <p:spPr>
          <a:xfrm>
            <a:off x="246150" y="2952175"/>
            <a:ext cx="1458000" cy="8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816" name="Google Shape;816;p67"/>
          <p:cNvSpPr txBox="1">
            <a:spLocks noGrp="1"/>
          </p:cNvSpPr>
          <p:nvPr>
            <p:ph type="subTitle" idx="3"/>
          </p:nvPr>
        </p:nvSpPr>
        <p:spPr>
          <a:xfrm>
            <a:off x="3829950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817" name="Google Shape;817;p67"/>
          <p:cNvSpPr txBox="1">
            <a:spLocks noGrp="1"/>
          </p:cNvSpPr>
          <p:nvPr>
            <p:ph type="body" idx="4"/>
          </p:nvPr>
        </p:nvSpPr>
        <p:spPr>
          <a:xfrm>
            <a:off x="3848250" y="2952163"/>
            <a:ext cx="1458000" cy="8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818" name="Google Shape;818;p67"/>
          <p:cNvSpPr txBox="1">
            <a:spLocks noGrp="1"/>
          </p:cNvSpPr>
          <p:nvPr>
            <p:ph type="subTitle" idx="5"/>
          </p:nvPr>
        </p:nvSpPr>
        <p:spPr>
          <a:xfrm>
            <a:off x="20774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19" name="Google Shape;819;p67"/>
          <p:cNvSpPr txBox="1">
            <a:spLocks noGrp="1"/>
          </p:cNvSpPr>
          <p:nvPr>
            <p:ph type="body" idx="6"/>
          </p:nvPr>
        </p:nvSpPr>
        <p:spPr>
          <a:xfrm>
            <a:off x="5634175" y="2952175"/>
            <a:ext cx="1458000" cy="8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820" name="Google Shape;820;p67"/>
          <p:cNvSpPr txBox="1">
            <a:spLocks noGrp="1"/>
          </p:cNvSpPr>
          <p:nvPr>
            <p:ph type="subTitle" idx="7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821" name="Google Shape;821;p67"/>
          <p:cNvSpPr txBox="1">
            <a:spLocks noGrp="1"/>
          </p:cNvSpPr>
          <p:nvPr>
            <p:ph type="subTitle" idx="8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822" name="Google Shape;822;p67"/>
          <p:cNvSpPr txBox="1">
            <a:spLocks noGrp="1"/>
          </p:cNvSpPr>
          <p:nvPr>
            <p:ph type="subTitle" idx="9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823" name="Google Shape;823;p67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4" name="Google Shape;824;p67"/>
          <p:cNvSpPr txBox="1">
            <a:spLocks noGrp="1"/>
          </p:cNvSpPr>
          <p:nvPr>
            <p:ph type="title"/>
          </p:nvPr>
        </p:nvSpPr>
        <p:spPr>
          <a:xfrm>
            <a:off x="228600" y="613525"/>
            <a:ext cx="6841500" cy="753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5" name="Google Shape;825;p67"/>
          <p:cNvSpPr txBox="1">
            <a:spLocks noGrp="1"/>
          </p:cNvSpPr>
          <p:nvPr>
            <p:ph type="subTitle" idx="13"/>
          </p:nvPr>
        </p:nvSpPr>
        <p:spPr>
          <a:xfrm>
            <a:off x="2775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26" name="Google Shape;826;p67"/>
          <p:cNvSpPr txBox="1">
            <a:spLocks noGrp="1"/>
          </p:cNvSpPr>
          <p:nvPr>
            <p:ph type="subTitle" idx="14"/>
          </p:nvPr>
        </p:nvSpPr>
        <p:spPr>
          <a:xfrm>
            <a:off x="38773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27" name="Google Shape;827;p67"/>
          <p:cNvSpPr txBox="1">
            <a:spLocks noGrp="1"/>
          </p:cNvSpPr>
          <p:nvPr>
            <p:ph type="subTitle" idx="15"/>
          </p:nvPr>
        </p:nvSpPr>
        <p:spPr>
          <a:xfrm>
            <a:off x="56772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28" name="Google Shape;828;p67"/>
          <p:cNvSpPr txBox="1">
            <a:spLocks noGrp="1"/>
          </p:cNvSpPr>
          <p:nvPr>
            <p:ph type="subTitle" idx="16"/>
          </p:nvPr>
        </p:nvSpPr>
        <p:spPr>
          <a:xfrm>
            <a:off x="74771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29" name="Google Shape;829;p67"/>
          <p:cNvSpPr txBox="1">
            <a:spLocks noGrp="1"/>
          </p:cNvSpPr>
          <p:nvPr>
            <p:ph type="subTitle" idx="17"/>
          </p:nvPr>
        </p:nvSpPr>
        <p:spPr>
          <a:xfrm>
            <a:off x="238800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67"/>
          <p:cNvSpPr txBox="1">
            <a:spLocks noGrp="1"/>
          </p:cNvSpPr>
          <p:nvPr>
            <p:ph type="subTitle" idx="18"/>
          </p:nvPr>
        </p:nvSpPr>
        <p:spPr>
          <a:xfrm>
            <a:off x="2034375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831" name="Google Shape;831;p67"/>
          <p:cNvSpPr txBox="1">
            <a:spLocks noGrp="1"/>
          </p:cNvSpPr>
          <p:nvPr>
            <p:ph type="subTitle" idx="19"/>
          </p:nvPr>
        </p:nvSpPr>
        <p:spPr>
          <a:xfrm>
            <a:off x="5645375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832" name="Google Shape;832;p67"/>
          <p:cNvSpPr txBox="1">
            <a:spLocks noGrp="1"/>
          </p:cNvSpPr>
          <p:nvPr>
            <p:ph type="subTitle" idx="20"/>
          </p:nvPr>
        </p:nvSpPr>
        <p:spPr>
          <a:xfrm>
            <a:off x="7460789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833" name="Google Shape;833;p67"/>
          <p:cNvSpPr txBox="1">
            <a:spLocks noGrp="1"/>
          </p:cNvSpPr>
          <p:nvPr>
            <p:ph type="subTitle" idx="21"/>
          </p:nvPr>
        </p:nvSpPr>
        <p:spPr>
          <a:xfrm>
            <a:off x="372900" y="202945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rbanist"/>
              <a:buNone/>
              <a:defRPr b="1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4" name="Google Shape;834;p67"/>
          <p:cNvSpPr txBox="1">
            <a:spLocks noGrp="1"/>
          </p:cNvSpPr>
          <p:nvPr>
            <p:ph type="subTitle" idx="22"/>
          </p:nvPr>
        </p:nvSpPr>
        <p:spPr>
          <a:xfrm>
            <a:off x="2178663" y="202739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35" name="Google Shape;835;p67"/>
          <p:cNvSpPr txBox="1">
            <a:spLocks noGrp="1"/>
          </p:cNvSpPr>
          <p:nvPr>
            <p:ph type="subTitle" idx="23"/>
          </p:nvPr>
        </p:nvSpPr>
        <p:spPr>
          <a:xfrm>
            <a:off x="3974250" y="202739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36" name="Google Shape;836;p67"/>
          <p:cNvSpPr txBox="1">
            <a:spLocks noGrp="1"/>
          </p:cNvSpPr>
          <p:nvPr>
            <p:ph type="subTitle" idx="24"/>
          </p:nvPr>
        </p:nvSpPr>
        <p:spPr>
          <a:xfrm>
            <a:off x="5789675" y="202739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67"/>
          <p:cNvSpPr txBox="1">
            <a:spLocks noGrp="1"/>
          </p:cNvSpPr>
          <p:nvPr>
            <p:ph type="subTitle" idx="25"/>
          </p:nvPr>
        </p:nvSpPr>
        <p:spPr>
          <a:xfrm>
            <a:off x="7605089" y="202739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38" name="Google Shape;838;p67"/>
          <p:cNvSpPr txBox="1">
            <a:spLocks noGrp="1"/>
          </p:cNvSpPr>
          <p:nvPr>
            <p:ph type="body" idx="26"/>
          </p:nvPr>
        </p:nvSpPr>
        <p:spPr>
          <a:xfrm>
            <a:off x="7450350" y="2952175"/>
            <a:ext cx="1458000" cy="8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839" name="Google Shape;839;p67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840" name="Google Shape;840;p67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trics ">
  <p:cSld name="CUSTOM_5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68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843" name="Google Shape;843;p68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844" name="Google Shape;844;p68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845" name="Google Shape;845;p68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6" name="Google Shape;846;p68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847" name="Google Shape;847;p68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848" name="Google Shape;848;p68"/>
          <p:cNvSpPr txBox="1">
            <a:spLocks noGrp="1"/>
          </p:cNvSpPr>
          <p:nvPr>
            <p:ph type="subTitle" idx="4"/>
          </p:nvPr>
        </p:nvSpPr>
        <p:spPr>
          <a:xfrm>
            <a:off x="6314800" y="458325"/>
            <a:ext cx="2294700" cy="3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68"/>
          <p:cNvSpPr txBox="1">
            <a:spLocks noGrp="1"/>
          </p:cNvSpPr>
          <p:nvPr>
            <p:ph type="title"/>
          </p:nvPr>
        </p:nvSpPr>
        <p:spPr>
          <a:xfrm>
            <a:off x="237650" y="746900"/>
            <a:ext cx="2834700" cy="2590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68"/>
          <p:cNvSpPr txBox="1">
            <a:spLocks noGrp="1"/>
          </p:cNvSpPr>
          <p:nvPr>
            <p:ph type="subTitle" idx="5"/>
          </p:nvPr>
        </p:nvSpPr>
        <p:spPr>
          <a:xfrm>
            <a:off x="229175" y="229175"/>
            <a:ext cx="2834700" cy="3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1" name="Google Shape;851;p68"/>
          <p:cNvSpPr txBox="1">
            <a:spLocks noGrp="1"/>
          </p:cNvSpPr>
          <p:nvPr>
            <p:ph type="subTitle" idx="6"/>
          </p:nvPr>
        </p:nvSpPr>
        <p:spPr>
          <a:xfrm>
            <a:off x="3437500" y="882725"/>
            <a:ext cx="2294700" cy="5007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52" name="Google Shape;852;p68"/>
          <p:cNvSpPr txBox="1">
            <a:spLocks noGrp="1"/>
          </p:cNvSpPr>
          <p:nvPr>
            <p:ph type="title" idx="7"/>
          </p:nvPr>
        </p:nvSpPr>
        <p:spPr>
          <a:xfrm>
            <a:off x="3611850" y="1848195"/>
            <a:ext cx="1924200" cy="594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853" name="Google Shape;853;p68"/>
          <p:cNvSpPr txBox="1">
            <a:spLocks noGrp="1"/>
          </p:cNvSpPr>
          <p:nvPr>
            <p:ph type="title" idx="8"/>
          </p:nvPr>
        </p:nvSpPr>
        <p:spPr>
          <a:xfrm>
            <a:off x="3611850" y="3250202"/>
            <a:ext cx="1920300" cy="59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Urbanist"/>
              <a:buNone/>
              <a:defRPr sz="6200"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68"/>
          <p:cNvSpPr txBox="1">
            <a:spLocks noGrp="1"/>
          </p:cNvSpPr>
          <p:nvPr>
            <p:ph type="subTitle" idx="9"/>
          </p:nvPr>
        </p:nvSpPr>
        <p:spPr>
          <a:xfrm>
            <a:off x="3611850" y="2707575"/>
            <a:ext cx="2120400" cy="16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55" name="Google Shape;855;p68"/>
          <p:cNvSpPr txBox="1">
            <a:spLocks noGrp="1"/>
          </p:cNvSpPr>
          <p:nvPr>
            <p:ph type="subTitle" idx="13"/>
          </p:nvPr>
        </p:nvSpPr>
        <p:spPr>
          <a:xfrm>
            <a:off x="3611850" y="4076800"/>
            <a:ext cx="2120400" cy="16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56" name="Google Shape;856;p68"/>
          <p:cNvSpPr txBox="1">
            <a:spLocks noGrp="1"/>
          </p:cNvSpPr>
          <p:nvPr>
            <p:ph type="subTitle" idx="14"/>
          </p:nvPr>
        </p:nvSpPr>
        <p:spPr>
          <a:xfrm>
            <a:off x="6258900" y="3267725"/>
            <a:ext cx="2478300" cy="5007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57" name="Google Shape;857;p68"/>
          <p:cNvSpPr txBox="1">
            <a:spLocks noGrp="1"/>
          </p:cNvSpPr>
          <p:nvPr>
            <p:ph type="subTitle" idx="15"/>
          </p:nvPr>
        </p:nvSpPr>
        <p:spPr>
          <a:xfrm>
            <a:off x="6258900" y="3955225"/>
            <a:ext cx="2478300" cy="3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 u="sng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0" name="Google Shape;860;p6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69" name="Google Shape;869;p7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7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4" name="Google Shape;874;p7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7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7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9" name="Google Shape;879;p7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0" name="Google Shape;880;p7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5" name="Google Shape;885;p7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0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80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0" name="Google Shape;890;p80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1" name="Google Shape;891;p80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2" name="Google Shape;892;p80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3" name="Google Shape;893;p80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4" name="Google Shape;894;p80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98" name="Google Shape;898;p81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2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82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02" name="Google Shape;902;p82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82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04" name="Google Shape;904;p82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3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07" name="Google Shape;907;p83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08" name="Google Shape;908;p83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83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10" name="Google Shape;910;p83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11" name="Google Shape;911;p83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12" name="Google Shape;912;p83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4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15" name="Google Shape;915;p84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16" name="Google Shape;916;p84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17" name="Google Shape;917;p84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18" name="Google Shape;918;p84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84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20" name="Google Shape;920;p84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21" name="Google Shape;921;p84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22" name="Google Shape;922;p84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85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86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28" name="Google Shape;928;p86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29" name="Google Shape;929;p86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30" name="Google Shape;930;p86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86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33" name="Google Shape;933;p86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7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36" name="Google Shape;936;p87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937" name="Google Shape;937;p87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938" name="Google Shape;938;p87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39" name="Google Shape;939;p87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940" name="Google Shape;940;p87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41" name="Google Shape;941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87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3" name="Google Shape;943;p87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4" name="Google Shape;944;p87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88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9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49" name="Google Shape;949;p89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0" name="Google Shape;950;p89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1" name="Google Shape;951;p89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2" name="Google Shape;952;p89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3" name="Google Shape;953;p89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4" name="Google Shape;954;p89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89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6" name="Google Shape;956;p89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7" name="Google Shape;957;p89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9050" y="0"/>
            <a:ext cx="8685900" cy="20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ibre Baskerville"/>
              <a:buNone/>
              <a:defRPr sz="5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0800" y="2705300"/>
            <a:ext cx="39069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53375" y="4829350"/>
            <a:ext cx="490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buNone/>
              <a:defRPr sz="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9">
          <p15:clr>
            <a:srgbClr val="E46962"/>
          </p15:clr>
        </p15:guide>
        <p15:guide id="2" pos="158">
          <p15:clr>
            <a:srgbClr val="E46962"/>
          </p15:clr>
        </p15:guide>
        <p15:guide id="3" orient="horz" pos="79">
          <p15:clr>
            <a:srgbClr val="E46962"/>
          </p15:clr>
        </p15:guide>
        <p15:guide id="4" pos="581">
          <p15:clr>
            <a:srgbClr val="E46962"/>
          </p15:clr>
        </p15:guide>
        <p15:guide id="5" pos="660">
          <p15:clr>
            <a:srgbClr val="E46962"/>
          </p15:clr>
        </p15:guide>
        <p15:guide id="6" pos="1083">
          <p15:clr>
            <a:srgbClr val="E46962"/>
          </p15:clr>
        </p15:guide>
        <p15:guide id="7" pos="1163">
          <p15:clr>
            <a:srgbClr val="E46962"/>
          </p15:clr>
        </p15:guide>
        <p15:guide id="8" pos="1585">
          <p15:clr>
            <a:srgbClr val="E46962"/>
          </p15:clr>
        </p15:guide>
        <p15:guide id="9" pos="1665">
          <p15:clr>
            <a:srgbClr val="E46962"/>
          </p15:clr>
        </p15:guide>
        <p15:guide id="10" pos="2088">
          <p15:clr>
            <a:srgbClr val="E46962"/>
          </p15:clr>
        </p15:guide>
        <p15:guide id="11" pos="2167">
          <p15:clr>
            <a:srgbClr val="E46962"/>
          </p15:clr>
        </p15:guide>
        <p15:guide id="12" pos="2590">
          <p15:clr>
            <a:srgbClr val="E46962"/>
          </p15:clr>
        </p15:guide>
        <p15:guide id="13" pos="2669">
          <p15:clr>
            <a:srgbClr val="E46962"/>
          </p15:clr>
        </p15:guide>
        <p15:guide id="14" pos="3092">
          <p15:clr>
            <a:srgbClr val="E46962"/>
          </p15:clr>
        </p15:guide>
        <p15:guide id="15" pos="3171">
          <p15:clr>
            <a:srgbClr val="E46962"/>
          </p15:clr>
        </p15:guide>
        <p15:guide id="16" pos="3594">
          <p15:clr>
            <a:srgbClr val="E46962"/>
          </p15:clr>
        </p15:guide>
        <p15:guide id="17" pos="3673">
          <p15:clr>
            <a:srgbClr val="E46962"/>
          </p15:clr>
        </p15:guide>
        <p15:guide id="18" pos="4096">
          <p15:clr>
            <a:srgbClr val="E46962"/>
          </p15:clr>
        </p15:guide>
        <p15:guide id="19" pos="4175">
          <p15:clr>
            <a:srgbClr val="E46962"/>
          </p15:clr>
        </p15:guide>
        <p15:guide id="20" pos="4598">
          <p15:clr>
            <a:srgbClr val="E46962"/>
          </p15:clr>
        </p15:guide>
        <p15:guide id="21" pos="4677">
          <p15:clr>
            <a:srgbClr val="E46962"/>
          </p15:clr>
        </p15:guide>
        <p15:guide id="22" pos="5100">
          <p15:clr>
            <a:srgbClr val="E46962"/>
          </p15:clr>
        </p15:guide>
        <p15:guide id="23" pos="5179">
          <p15:clr>
            <a:srgbClr val="E46962"/>
          </p15:clr>
        </p15:guide>
        <p15:guide id="24" pos="5602">
          <p15:clr>
            <a:srgbClr val="E46962"/>
          </p15:clr>
        </p15:guide>
        <p15:guide id="25" pos="5681">
          <p15:clr>
            <a:srgbClr val="E46962"/>
          </p15:clr>
        </p15:guide>
        <p15:guide id="26" orient="horz" pos="2961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0"/>
          <p:cNvSpPr txBox="1">
            <a:spLocks noGrp="1"/>
          </p:cNvSpPr>
          <p:nvPr>
            <p:ph type="body" idx="1"/>
          </p:nvPr>
        </p:nvSpPr>
        <p:spPr>
          <a:xfrm>
            <a:off x="228600" y="1452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lvl="1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lvl="2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lvl="3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lvl="4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lvl="5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3200400" lvl="6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3657600" lvl="7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4114800" lvl="8" indent="-30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32" name="Google Shape;532;p50"/>
          <p:cNvSpPr txBox="1">
            <a:spLocks noGrp="1"/>
          </p:cNvSpPr>
          <p:nvPr>
            <p:ph type="title"/>
          </p:nvPr>
        </p:nvSpPr>
        <p:spPr>
          <a:xfrm>
            <a:off x="228600" y="85200"/>
            <a:ext cx="52365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 Medium"/>
              <a:buNone/>
              <a:defRPr sz="30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533" name="Google Shape;533;p50"/>
          <p:cNvSpPr txBox="1">
            <a:spLocks noGrp="1"/>
          </p:cNvSpPr>
          <p:nvPr>
            <p:ph type="body" idx="2"/>
          </p:nvPr>
        </p:nvSpPr>
        <p:spPr>
          <a:xfrm>
            <a:off x="4562525" y="1518250"/>
            <a:ext cx="3880800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33">
          <p15:clr>
            <a:srgbClr val="E46962"/>
          </p15:clr>
        </p15:guide>
        <p15:guide id="10" pos="4292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90"/>
          <p:cNvPicPr preferRelativeResize="0"/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90"/>
          <p:cNvSpPr txBox="1"/>
          <p:nvPr/>
        </p:nvSpPr>
        <p:spPr>
          <a:xfrm>
            <a:off x="311700" y="3300925"/>
            <a:ext cx="85206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00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33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How Accretion Influences the Opening Angle of Ionization Cones in Seyfert 2 Galaxies</a:t>
            </a:r>
            <a:endParaRPr sz="4802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7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47">
                <a:solidFill>
                  <a:srgbClr val="FFFFFF"/>
                </a:solidFill>
              </a:rPr>
              <a:t>Rohin Sant </a:t>
            </a:r>
            <a:r>
              <a:rPr lang="en" sz="1322">
                <a:solidFill>
                  <a:srgbClr val="FFFFFF"/>
                </a:solidFill>
              </a:rPr>
              <a:t>(Advisor: Jacob Isbell)</a:t>
            </a:r>
            <a:endParaRPr sz="1322">
              <a:solidFill>
                <a:srgbClr val="FFFFFF"/>
              </a:solidFill>
            </a:endParaRPr>
          </a:p>
        </p:txBody>
      </p:sp>
      <p:pic>
        <p:nvPicPr>
          <p:cNvPr id="964" name="Google Shape;96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900" y="4240742"/>
            <a:ext cx="737225" cy="690183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90"/>
          <p:cNvSpPr txBox="1"/>
          <p:nvPr/>
        </p:nvSpPr>
        <p:spPr>
          <a:xfrm>
            <a:off x="2286000" y="4840175"/>
            <a:ext cx="4572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D9D9D9"/>
                </a:solidFill>
              </a:rPr>
              <a:t>Image credit: NOIRLab/NSF/AURA/J. da Silva/M. Zamani</a:t>
            </a:r>
            <a:endParaRPr sz="700">
              <a:solidFill>
                <a:srgbClr val="D9D9D9"/>
              </a:solidFill>
            </a:endParaRPr>
          </a:p>
        </p:txBody>
      </p:sp>
      <p:pic>
        <p:nvPicPr>
          <p:cNvPr id="966" name="Google Shape;966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5750" y="3992826"/>
            <a:ext cx="1095200" cy="10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788934" cy="12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91"/>
          <p:cNvSpPr txBox="1">
            <a:spLocks noGrp="1"/>
          </p:cNvSpPr>
          <p:nvPr>
            <p:ph type="body" idx="3"/>
          </p:nvPr>
        </p:nvSpPr>
        <p:spPr>
          <a:xfrm>
            <a:off x="0" y="883475"/>
            <a:ext cx="4705800" cy="434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●"/>
            </a:pPr>
            <a:r>
              <a:rPr lang="en" sz="1600">
                <a:solidFill>
                  <a:srgbClr val="1F1F1F"/>
                </a:solidFill>
              </a:rPr>
              <a:t>Active Galactic Nuclei (AGN) are powered by black holes and influence host galaxies. </a:t>
            </a:r>
            <a:endParaRPr sz="1600">
              <a:solidFill>
                <a:srgbClr val="1F1F1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●"/>
            </a:pPr>
            <a:r>
              <a:rPr lang="en" sz="1600">
                <a:solidFill>
                  <a:srgbClr val="1F1F1F"/>
                </a:solidFill>
              </a:rPr>
              <a:t>Seyfert 2 AGN: Nucleus, particularly the dusty torus is viewed edge-on.</a:t>
            </a:r>
            <a:endParaRPr sz="1600">
              <a:solidFill>
                <a:srgbClr val="1F1F1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>
                <a:solidFill>
                  <a:srgbClr val="000000"/>
                </a:solidFill>
              </a:rPr>
              <a:t>Ionization cone - an outflow of ionized gas starting near the nucleus.</a:t>
            </a:r>
            <a:endParaRPr sz="16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>
                <a:solidFill>
                  <a:srgbClr val="000000"/>
                </a:solidFill>
              </a:rPr>
              <a:t>Radiation from the accretion around the black hole escaping through a dusty torus.</a:t>
            </a:r>
            <a:endParaRPr sz="16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>
                <a:solidFill>
                  <a:srgbClr val="000000"/>
                </a:solidFill>
              </a:rPr>
              <a:t>We investigate the relationship between the accretion rate (Eddington ratio) and the opening angle of the cone.</a:t>
            </a:r>
            <a:endParaRPr sz="16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>
                <a:solidFill>
                  <a:srgbClr val="000000"/>
                </a:solidFill>
              </a:rPr>
              <a:t>Correlation expected from theory (Venanzi et al. 2020) but not been directly observed.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973" name="Google Shape;973;p91"/>
          <p:cNvSpPr txBox="1">
            <a:spLocks noGrp="1"/>
          </p:cNvSpPr>
          <p:nvPr>
            <p:ph type="title"/>
          </p:nvPr>
        </p:nvSpPr>
        <p:spPr>
          <a:xfrm>
            <a:off x="-45950" y="0"/>
            <a:ext cx="4580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Introduction</a:t>
            </a:r>
            <a:endParaRPr sz="4000"/>
          </a:p>
        </p:txBody>
      </p:sp>
      <p:pic>
        <p:nvPicPr>
          <p:cNvPr id="974" name="Google Shape;97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0575" y="883487"/>
            <a:ext cx="4348575" cy="33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91"/>
          <p:cNvSpPr/>
          <p:nvPr/>
        </p:nvSpPr>
        <p:spPr>
          <a:xfrm>
            <a:off x="7817775" y="2289800"/>
            <a:ext cx="461400" cy="324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76" name="Google Shape;976;p91"/>
          <p:cNvCxnSpPr>
            <a:stCxn id="975" idx="0"/>
          </p:cNvCxnSpPr>
          <p:nvPr/>
        </p:nvCxnSpPr>
        <p:spPr>
          <a:xfrm rot="10800000">
            <a:off x="7535775" y="726200"/>
            <a:ext cx="512700" cy="15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7" name="Google Shape;977;p91"/>
          <p:cNvSpPr txBox="1"/>
          <p:nvPr/>
        </p:nvSpPr>
        <p:spPr>
          <a:xfrm>
            <a:off x="6698500" y="495550"/>
            <a:ext cx="17346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Ionization Cone Structure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8" name="Google Shape;978;p91"/>
          <p:cNvSpPr txBox="1"/>
          <p:nvPr/>
        </p:nvSpPr>
        <p:spPr>
          <a:xfrm>
            <a:off x="4767575" y="4323350"/>
            <a:ext cx="4155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Hubble images of Ionization Cones of NGC 1068 (Capetti et al. 1997)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92"/>
          <p:cNvSpPr txBox="1">
            <a:spLocks noGrp="1"/>
          </p:cNvSpPr>
          <p:nvPr>
            <p:ph type="body" idx="3"/>
          </p:nvPr>
        </p:nvSpPr>
        <p:spPr>
          <a:xfrm>
            <a:off x="67825" y="909725"/>
            <a:ext cx="4732200" cy="389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●"/>
            </a:pPr>
            <a:r>
              <a:rPr lang="en" sz="1600">
                <a:solidFill>
                  <a:srgbClr val="1F1F1F"/>
                </a:solidFill>
              </a:rPr>
              <a:t>Véron-Cetty (Véron-Cetty et al. 2010) and Asmus (Asmus et al. 2014) AGN catalogue - Seyfert 2 samples.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Hubble MAST archive - Continuum wavelength and </a:t>
            </a:r>
            <a:r>
              <a:rPr lang="en" sz="1600">
                <a:solidFill>
                  <a:srgbClr val="000000"/>
                </a:solidFill>
              </a:rPr>
              <a:t>[O III] emission line images.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[O III] emission line - Representative for ionization cone.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Marvin -  Seyfert 2 samples from SDSS MaNGA catalogue.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5 Hubble and 59 MaNGA images found.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Eddington ratios found through literature.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984" name="Google Shape;984;p92"/>
          <p:cNvSpPr txBox="1">
            <a:spLocks noGrp="1"/>
          </p:cNvSpPr>
          <p:nvPr>
            <p:ph type="title"/>
          </p:nvPr>
        </p:nvSpPr>
        <p:spPr>
          <a:xfrm>
            <a:off x="-43600" y="0"/>
            <a:ext cx="62310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Data and Methods</a:t>
            </a:r>
            <a:endParaRPr sz="4000"/>
          </a:p>
        </p:txBody>
      </p:sp>
      <p:sp>
        <p:nvSpPr>
          <p:cNvPr id="985" name="Google Shape;985;p92"/>
          <p:cNvSpPr txBox="1"/>
          <p:nvPr/>
        </p:nvSpPr>
        <p:spPr>
          <a:xfrm>
            <a:off x="4603650" y="2230525"/>
            <a:ext cx="24264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Hubble image of Circinus in Continuum Wavelength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6" name="Google Shape;986;p92"/>
          <p:cNvSpPr txBox="1"/>
          <p:nvPr/>
        </p:nvSpPr>
        <p:spPr>
          <a:xfrm>
            <a:off x="6920850" y="2230525"/>
            <a:ext cx="24264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Hubble image of Circinus in [O III] Wavelength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7" name="Google Shape;987;p92" title="Screenshot 2026-03-23 at 11.35.5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850" y="2652500"/>
            <a:ext cx="1930399" cy="181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92" title="Screenshot 2026-03-23 at 11.39.0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1225" y="2652500"/>
            <a:ext cx="1825646" cy="1817602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92"/>
          <p:cNvSpPr txBox="1"/>
          <p:nvPr/>
        </p:nvSpPr>
        <p:spPr>
          <a:xfrm>
            <a:off x="4348350" y="4427225"/>
            <a:ext cx="26817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MaNGA image of MARK 661 in Continuum Wavelength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0" name="Google Shape;990;p92"/>
          <p:cNvSpPr txBox="1"/>
          <p:nvPr/>
        </p:nvSpPr>
        <p:spPr>
          <a:xfrm>
            <a:off x="6782050" y="4427225"/>
            <a:ext cx="26817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MaNGA image of MARK 661 in [O III] Wavelength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1" name="Google Shape;991;p92" title="Screenshot 2026-03-24 at 1.18.56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3888" y="625100"/>
            <a:ext cx="1878025" cy="167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92" title="Screenshot 2026-03-24 at 1.21.1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2800" y="611663"/>
            <a:ext cx="1930401" cy="16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93"/>
          <p:cNvSpPr txBox="1">
            <a:spLocks noGrp="1"/>
          </p:cNvSpPr>
          <p:nvPr>
            <p:ph type="body" idx="3"/>
          </p:nvPr>
        </p:nvSpPr>
        <p:spPr>
          <a:xfrm>
            <a:off x="163450" y="883550"/>
            <a:ext cx="4073400" cy="41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●"/>
            </a:pPr>
            <a:r>
              <a:rPr lang="en" sz="1600">
                <a:solidFill>
                  <a:srgbClr val="1F1F1F"/>
                </a:solidFill>
              </a:rPr>
              <a:t>Traditional image processing techniques to subtract noise:</a:t>
            </a:r>
            <a:endParaRPr sz="1600">
              <a:solidFill>
                <a:srgbClr val="1F1F1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○"/>
            </a:pPr>
            <a:r>
              <a:rPr lang="en" sz="1600">
                <a:solidFill>
                  <a:srgbClr val="1F1F1F"/>
                </a:solidFill>
              </a:rPr>
              <a:t>Average over multiple images at each wavelength.</a:t>
            </a:r>
            <a:endParaRPr sz="1600">
              <a:solidFill>
                <a:srgbClr val="1F1F1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○"/>
            </a:pPr>
            <a:r>
              <a:rPr lang="en" sz="1600">
                <a:solidFill>
                  <a:srgbClr val="1F1F1F"/>
                </a:solidFill>
              </a:rPr>
              <a:t>Median subtraction.</a:t>
            </a:r>
            <a:endParaRPr sz="1600">
              <a:solidFill>
                <a:srgbClr val="1F1F1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○"/>
            </a:pPr>
            <a:r>
              <a:rPr lang="en" sz="1600">
                <a:solidFill>
                  <a:srgbClr val="1F1F1F"/>
                </a:solidFill>
              </a:rPr>
              <a:t>North alignment.</a:t>
            </a:r>
            <a:endParaRPr sz="1600">
              <a:solidFill>
                <a:srgbClr val="1F1F1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○"/>
            </a:pPr>
            <a:r>
              <a:rPr lang="en" sz="1600">
                <a:solidFill>
                  <a:srgbClr val="1F1F1F"/>
                </a:solidFill>
              </a:rPr>
              <a:t>Measured flux uncertainty using background standard deviation.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Computed SNR (signal-to-noise) images for each sample.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Overlaid [O III] SNR image as contours over continuum SNR image.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998" name="Google Shape;998;p93"/>
          <p:cNvSpPr txBox="1">
            <a:spLocks noGrp="1"/>
          </p:cNvSpPr>
          <p:nvPr>
            <p:ph type="title"/>
          </p:nvPr>
        </p:nvSpPr>
        <p:spPr>
          <a:xfrm>
            <a:off x="-37325" y="0"/>
            <a:ext cx="62310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Methods</a:t>
            </a:r>
            <a:endParaRPr sz="4000"/>
          </a:p>
        </p:txBody>
      </p:sp>
      <p:pic>
        <p:nvPicPr>
          <p:cNvPr id="999" name="Google Shape;999;p93" title="Screenshot 2026-03-24 at 12.12.3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725" y="125600"/>
            <a:ext cx="2343848" cy="227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93" title="Screenshot 2026-03-24 at 12.16.01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4450" y="2399349"/>
            <a:ext cx="2343849" cy="2302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93"/>
          <p:cNvSpPr txBox="1"/>
          <p:nvPr/>
        </p:nvSpPr>
        <p:spPr>
          <a:xfrm>
            <a:off x="6727575" y="883550"/>
            <a:ext cx="24264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Continuum Hubble image of Circinus overlaid with [O III] contours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2" name="Google Shape;1002;p93"/>
          <p:cNvSpPr txBox="1"/>
          <p:nvPr/>
        </p:nvSpPr>
        <p:spPr>
          <a:xfrm>
            <a:off x="4236800" y="3318525"/>
            <a:ext cx="24264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Continuum MaNGA image of NGC 6264 overlaid with [O III] contours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94" title="Screenshot 2026-03-24 at 1.24.5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99" y="1346098"/>
            <a:ext cx="3498129" cy="23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94"/>
          <p:cNvSpPr txBox="1">
            <a:spLocks noGrp="1"/>
          </p:cNvSpPr>
          <p:nvPr>
            <p:ph type="title"/>
          </p:nvPr>
        </p:nvSpPr>
        <p:spPr>
          <a:xfrm>
            <a:off x="-62250" y="0"/>
            <a:ext cx="9018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Opening Angle Measurement</a:t>
            </a:r>
            <a:endParaRPr sz="4000"/>
          </a:p>
        </p:txBody>
      </p:sp>
      <p:cxnSp>
        <p:nvCxnSpPr>
          <p:cNvPr id="1009" name="Google Shape;1009;p94"/>
          <p:cNvCxnSpPr/>
          <p:nvPr/>
        </p:nvCxnSpPr>
        <p:spPr>
          <a:xfrm rot="10800000">
            <a:off x="1558238" y="2945400"/>
            <a:ext cx="591900" cy="36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0" name="Google Shape;1010;p94"/>
          <p:cNvCxnSpPr/>
          <p:nvPr/>
        </p:nvCxnSpPr>
        <p:spPr>
          <a:xfrm rot="10800000" flipH="1">
            <a:off x="2441913" y="2559300"/>
            <a:ext cx="95700" cy="67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1" name="Google Shape;1011;p94"/>
          <p:cNvSpPr txBox="1"/>
          <p:nvPr/>
        </p:nvSpPr>
        <p:spPr>
          <a:xfrm>
            <a:off x="406925" y="3767150"/>
            <a:ext cx="3200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Manually measuring angle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2" name="Google Shape;1012;p94"/>
          <p:cNvSpPr txBox="1"/>
          <p:nvPr/>
        </p:nvSpPr>
        <p:spPr>
          <a:xfrm>
            <a:off x="0" y="745800"/>
            <a:ext cx="88938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Ex: Hubble Image for NGC 6300 at SNR = 17 (standard SNR threshold used for Hubble images)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013" name="Google Shape;1013;p94"/>
          <p:cNvGraphicFramePr/>
          <p:nvPr/>
        </p:nvGraphicFramePr>
        <p:xfrm>
          <a:off x="4572000" y="150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{A24CF939-5647-4E8B-82E2-C7EFC8211EAC}</a:tableStyleId>
              </a:tblPr>
              <a:tblGrid>
                <a:gridCol w="144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Galaxy Name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Opening Angle (°)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NGC 1068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56.62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Circinus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90.68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NGC 1386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42.83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NGC 5643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77.90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NGC 6300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63.30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95"/>
          <p:cNvSpPr txBox="1">
            <a:spLocks noGrp="1"/>
          </p:cNvSpPr>
          <p:nvPr>
            <p:ph type="title"/>
          </p:nvPr>
        </p:nvSpPr>
        <p:spPr>
          <a:xfrm>
            <a:off x="-62250" y="0"/>
            <a:ext cx="9018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Opening Angle Measurement</a:t>
            </a:r>
            <a:endParaRPr sz="4000"/>
          </a:p>
        </p:txBody>
      </p:sp>
      <p:sp>
        <p:nvSpPr>
          <p:cNvPr id="1019" name="Google Shape;1019;p95"/>
          <p:cNvSpPr txBox="1"/>
          <p:nvPr/>
        </p:nvSpPr>
        <p:spPr>
          <a:xfrm>
            <a:off x="2099988" y="4184925"/>
            <a:ext cx="46938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Polar Coordinates Transformation and Model Fitting (currently in progress)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0" name="Google Shape;1020;p95"/>
          <p:cNvSpPr txBox="1"/>
          <p:nvPr/>
        </p:nvSpPr>
        <p:spPr>
          <a:xfrm>
            <a:off x="0" y="745800"/>
            <a:ext cx="88938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Ex: Hubble Image for NGC 6300 at SNR = 17 (standard SNR threshold used for Hubble images)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1" name="Google Shape;1021;p95" title="Screenshot 2026-04-03 at 4.21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79" y="1183504"/>
            <a:ext cx="7265853" cy="300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96"/>
          <p:cNvSpPr txBox="1">
            <a:spLocks noGrp="1"/>
          </p:cNvSpPr>
          <p:nvPr>
            <p:ph type="title"/>
          </p:nvPr>
        </p:nvSpPr>
        <p:spPr>
          <a:xfrm>
            <a:off x="-54500" y="0"/>
            <a:ext cx="9018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Results</a:t>
            </a:r>
            <a:endParaRPr sz="4000"/>
          </a:p>
        </p:txBody>
      </p:sp>
      <p:sp>
        <p:nvSpPr>
          <p:cNvPr id="1027" name="Google Shape;1027;p96"/>
          <p:cNvSpPr txBox="1">
            <a:spLocks noGrp="1"/>
          </p:cNvSpPr>
          <p:nvPr>
            <p:ph type="body" idx="3"/>
          </p:nvPr>
        </p:nvSpPr>
        <p:spPr>
          <a:xfrm>
            <a:off x="125700" y="1141275"/>
            <a:ext cx="4073400" cy="24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●"/>
            </a:pPr>
            <a:r>
              <a:rPr lang="en" sz="1600">
                <a:solidFill>
                  <a:srgbClr val="1F1F1F"/>
                </a:solidFill>
              </a:rPr>
              <a:t>Correlation seen between the quantities.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Uncertainties calculated by measuring angle in SNR ± 1 threshold.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Spearman coefficient of 0.7, suggests strong correlation.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028" name="Google Shape;1028;p96" title="ppt_fi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350" y="572100"/>
            <a:ext cx="4602351" cy="3681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97"/>
          <p:cNvSpPr txBox="1">
            <a:spLocks noGrp="1"/>
          </p:cNvSpPr>
          <p:nvPr>
            <p:ph type="title"/>
          </p:nvPr>
        </p:nvSpPr>
        <p:spPr>
          <a:xfrm>
            <a:off x="-54500" y="0"/>
            <a:ext cx="9018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Conclusions</a:t>
            </a:r>
            <a:endParaRPr sz="4000"/>
          </a:p>
        </p:txBody>
      </p:sp>
      <p:sp>
        <p:nvSpPr>
          <p:cNvPr id="1034" name="Google Shape;1034;p97"/>
          <p:cNvSpPr txBox="1"/>
          <p:nvPr/>
        </p:nvSpPr>
        <p:spPr>
          <a:xfrm>
            <a:off x="283175" y="901025"/>
            <a:ext cx="8610600" cy="3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There is a correlation between Eddington ratio (accretion rate) and the opening angle of ionization cone of Seyfert 2 Type AGN.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Used Hubble Space Telescope (HST) and SDSS MaNGA data to study samples.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Future Work: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Making a robust pipeline to calculate the opening angle through polar coordinate transformation.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Applying the pipeline to the SDSS MaNGA images.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Find ways to reduce noise in images.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98" descr="A luminous galaxy in space. "/>
          <p:cNvPicPr preferRelativeResize="0"/>
          <p:nvPr/>
        </p:nvPicPr>
        <p:blipFill rotWithShape="1">
          <a:blip r:embed="rId3">
            <a:alphaModFix amt="50000"/>
          </a:blip>
          <a:srcRect t="6840" b="1961"/>
          <a:stretch/>
        </p:blipFill>
        <p:spPr>
          <a:xfrm>
            <a:off x="0" y="-3250"/>
            <a:ext cx="9144003" cy="468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98"/>
          <p:cNvSpPr txBox="1"/>
          <p:nvPr/>
        </p:nvSpPr>
        <p:spPr>
          <a:xfrm>
            <a:off x="496200" y="1722663"/>
            <a:ext cx="79041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Thank you!</a:t>
            </a:r>
            <a:endParaRPr sz="45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41" name="Google Shape;1041;p98"/>
          <p:cNvSpPr txBox="1">
            <a:spLocks noGrp="1"/>
          </p:cNvSpPr>
          <p:nvPr>
            <p:ph type="title" idx="4294967295"/>
          </p:nvPr>
        </p:nvSpPr>
        <p:spPr>
          <a:xfrm>
            <a:off x="228600" y="3243550"/>
            <a:ext cx="8439300" cy="44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Acknowledgments</a:t>
            </a:r>
            <a:endParaRPr/>
          </a:p>
        </p:txBody>
      </p:sp>
      <p:sp>
        <p:nvSpPr>
          <p:cNvPr id="1042" name="Google Shape;1042;p98"/>
          <p:cNvSpPr txBox="1">
            <a:spLocks noGrp="1"/>
          </p:cNvSpPr>
          <p:nvPr>
            <p:ph type="body" idx="4294967295"/>
          </p:nvPr>
        </p:nvSpPr>
        <p:spPr>
          <a:xfrm>
            <a:off x="315750" y="3688450"/>
            <a:ext cx="8512500" cy="9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 thank Dr. Jacob Isbell for their immense guidance and support through this project. I also thank Dr. Steve Ertel for their support and funding. This work was funded by Arizona Space Grant Consortium.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8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ct Retrospective">
  <a:themeElements>
    <a:clrScheme name="Simple Light">
      <a:dk1>
        <a:srgbClr val="303030"/>
      </a:dk1>
      <a:lt1>
        <a:srgbClr val="F6F6F1"/>
      </a:lt1>
      <a:dk2>
        <a:srgbClr val="E1783D"/>
      </a:dk2>
      <a:lt2>
        <a:srgbClr val="EDAD51"/>
      </a:lt2>
      <a:accent1>
        <a:srgbClr val="EAEBBA"/>
      </a:accent1>
      <a:accent2>
        <a:srgbClr val="A5B4A5"/>
      </a:accent2>
      <a:accent3>
        <a:srgbClr val="78909C"/>
      </a:accent3>
      <a:accent4>
        <a:srgbClr val="496649"/>
      </a:accent4>
      <a:accent5>
        <a:srgbClr val="303030"/>
      </a:accent5>
      <a:accent6>
        <a:srgbClr val="F6F6F1"/>
      </a:accent6>
      <a:hlink>
        <a:srgbClr val="E178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rk Particles">
  <a:themeElements>
    <a:clrScheme name="Simple Light">
      <a:dk1>
        <a:srgbClr val="000000"/>
      </a:dk1>
      <a:lt1>
        <a:srgbClr val="FFFFFF"/>
      </a:lt1>
      <a:dk2>
        <a:srgbClr val="F5F5F5"/>
      </a:dk2>
      <a:lt2>
        <a:srgbClr val="323232"/>
      </a:lt2>
      <a:accent1>
        <a:srgbClr val="434343"/>
      </a:accent1>
      <a:accent2>
        <a:srgbClr val="252525"/>
      </a:accent2>
      <a:accent3>
        <a:srgbClr val="DEFF9A"/>
      </a:accent3>
      <a:accent4>
        <a:srgbClr val="DAFFDE"/>
      </a:accent4>
      <a:accent5>
        <a:srgbClr val="4CDC8B"/>
      </a:accent5>
      <a:accent6>
        <a:srgbClr val="4C7FDC"/>
      </a:accent6>
      <a:hlink>
        <a:srgbClr val="1818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B4CDC923-8BFD-4D4F-8D16-F9BD08EE2F09}"/>
</file>

<file path=customXml/itemProps2.xml><?xml version="1.0" encoding="utf-8"?>
<ds:datastoreItem xmlns:ds="http://schemas.openxmlformats.org/officeDocument/2006/customXml" ds:itemID="{DA548064-DB07-4E6F-BC94-A043A330F65D}"/>
</file>

<file path=customXml/itemProps3.xml><?xml version="1.0" encoding="utf-8"?>
<ds:datastoreItem xmlns:ds="http://schemas.openxmlformats.org/officeDocument/2006/customXml" ds:itemID="{28FBD3DE-4F2A-4D72-AE53-B7AD7C7414A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568</Words>
  <Application>Microsoft Office PowerPoint</Application>
  <PresentationFormat>On-screen Show (16:9)</PresentationFormat>
  <Paragraphs>66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Urbanist</vt:lpstr>
      <vt:lpstr>Roboto Medium</vt:lpstr>
      <vt:lpstr>Roboto</vt:lpstr>
      <vt:lpstr>Urbanist SemiBold</vt:lpstr>
      <vt:lpstr>Urbanist Medium</vt:lpstr>
      <vt:lpstr>Calibri</vt:lpstr>
      <vt:lpstr>Libre Baskerville</vt:lpstr>
      <vt:lpstr>Arial</vt:lpstr>
      <vt:lpstr>Project Retrospective</vt:lpstr>
      <vt:lpstr>Dark Particles</vt:lpstr>
      <vt:lpstr>PowerPoint Presentation</vt:lpstr>
      <vt:lpstr>Introduction</vt:lpstr>
      <vt:lpstr>Data and Methods</vt:lpstr>
      <vt:lpstr>Methods</vt:lpstr>
      <vt:lpstr>Opening Angle Measurement</vt:lpstr>
      <vt:lpstr>Opening Angle Measurement</vt:lpstr>
      <vt:lpstr>Results</vt:lpstr>
      <vt:lpstr>Conclusions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Michelle A. Coe</dc:creator>
  <cp:lastModifiedBy>Coe, Michelle A - (macoe)</cp:lastModifiedBy>
  <cp:revision>1</cp:revision>
  <dcterms:modified xsi:type="dcterms:W3CDTF">2026-04-08T19:53:15Z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